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434" autoAdjust="0"/>
  </p:normalViewPr>
  <p:slideViewPr>
    <p:cSldViewPr snapToGrid="0">
      <p:cViewPr>
        <p:scale>
          <a:sx n="260" d="100"/>
          <a:sy n="260" d="100"/>
        </p:scale>
        <p:origin x="4656" y="47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E12963-CB06-4C2A-8525-8DAEF863C24A}" type="doc">
      <dgm:prSet loTypeId="urn:microsoft.com/office/officeart/2008/layout/NameandTitleOrganizationalChart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DABFD72-618D-4B10-A1BD-7CD1178F2FAC}">
      <dgm:prSet phldrT="[Texto]"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Presidenta Municipal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1B39C7-BC84-4BA3-B3C1-BDF2D7E2D22D}" type="parTrans" cxnId="{5E10C82F-B26E-403D-BC80-E614B60A56B1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5E7D97-B367-4419-8532-52DC3CC5209D}" type="sibTrans" cxnId="{5E10C82F-B26E-403D-BC80-E614B60A56B1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Luz Elvira Durán Valenzuela 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4A3486-867C-44C1-AF80-3620DC2339C0}" type="asst">
      <dgm:prSet phldrT="[Texto]"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Sindica Municipal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FC2554-1D22-42AF-90EA-D8486E25D1BA}" type="parTrans" cxnId="{CE474253-D0ED-4E04-ADF2-7AD78289191B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5E758C-279D-4119-A6BF-732A7EF2BBF3}" type="sibTrans" cxnId="{CE474253-D0ED-4E04-ADF2-7AD78289191B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Norma Leticia Acuña Ramírez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DF4D8B-8DA9-4E99-9141-3676663F73D8}">
      <dgm:prSet phldrT="[Texto]"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 Directora de Atención a la Mujer y a la Juventud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D1E1B5-B885-4393-8A4F-ECAB0ECF9C51}" type="parTrans" cxnId="{6CCBAD4A-E24F-40A2-A554-B312EA4F7235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668396-ED80-4BAE-927B-9CF789A6EC3F}" type="sibTrans" cxnId="{6CCBAD4A-E24F-40A2-A554-B312EA4F7235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Nadia Carolina Elizabeth García Díaz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6198A8-61CD-49ED-B7C6-1B7E30F4E1F4}">
      <dgm:prSet phldrT="[Texto]"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Director de Protección Civil y Bomberos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65F8C6-8C95-49CE-9DF7-E745AB9D595F}" type="parTrans" cxnId="{1AA9E891-68CE-41A3-9852-8C4DE06E7EA0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D5259D-EDA1-4B0A-B26C-DDF65FF61F23}" type="sibTrans" cxnId="{1AA9E891-68CE-41A3-9852-8C4DE06E7EA0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Jesús Salvador Cuevas Villaseñor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1ABB3D-4F1F-4F9B-BCD1-F82E0B1D6F87}">
      <dgm:prSet phldrT="[Texto]"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Dirección de Catastro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ECC6AF-E808-4941-8B97-5DA376BF1269}" type="parTrans" cxnId="{28E88DBE-571B-4FBD-AF03-7859B741C133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FB4101-FC85-44E0-9A5A-D9F41E61AA57}" type="sibTrans" cxnId="{28E88DBE-571B-4FBD-AF03-7859B741C133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 Jorge Tadiilo Partida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6F4D2F-FDDA-421C-BDEC-6AD1BE520400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Director de Obras Publicas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EF9C3C-6B09-435B-8609-FDE103C65ED3}" type="parTrans" cxnId="{3BE6064D-345E-4139-82D0-1214C6C8AB6C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B974AF-9866-4EF5-9545-23453E571852}" type="sibTrans" cxnId="{3BE6064D-345E-4139-82D0-1214C6C8AB6C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Humberto  de Jesús Flores Gutiérrez.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80424F-AAFA-47FB-9FDD-2F140DB4D07E}" type="asst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Secretaria General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E8CD54-D539-4EFF-8CCF-B0A3663DBC9E}" type="parTrans" cxnId="{1E1A48A8-741A-4FE8-BDBC-C2D1122814CC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334CCA-C3DD-409B-A4DD-68B5D472302F}" type="sibTrans" cxnId="{1E1A48A8-741A-4FE8-BDBC-C2D1122814CC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Ma. Guadalupe Cristóbal Hernández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3D8D7C-FB6A-4CC0-9DF9-FB108D59D6DF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Auxiliar de Catastro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5CBCCC-9D08-4181-9C48-A914F7F454F2}" type="parTrans" cxnId="{251F0DDD-FF55-4802-9D5D-FA471E64B4CF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AAB903-4A51-41EC-94C4-EB04F722D3CE}" type="sibTrans" cxnId="{251F0DDD-FF55-4802-9D5D-FA471E64B4CF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Gilberto García García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35D4D1-D6B8-4336-A03F-9BA64CC3802F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Auxiliar Administrativo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EC63FA-81E1-4A72-AD10-960C58B12C07}" type="parTrans" cxnId="{A2A276CE-7E21-43EC-B6C0-92E5C7B50954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7AD850-D116-414F-961A-A4E4360CCC0E}" type="sibTrans" cxnId="{A2A276CE-7E21-43EC-B6C0-92E5C7B50954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María de Jesús Hernández Yáñez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E5818A-2D54-4480-9FA2-7BF4DFC64A7B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Director de Seguridad Pública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AF9614-6EB3-4019-AEB9-A743E1C56836}" type="parTrans" cxnId="{788D54A1-7598-4D3D-869A-A52672F79C3B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369FED-4FFA-413C-A821-D20177AB67C1}" type="sibTrans" cxnId="{788D54A1-7598-4D3D-869A-A52672F79C3B}">
      <dgm:prSet custT="1"/>
      <dgm:spPr/>
      <dgm:t>
        <a:bodyPr/>
        <a:lstStyle/>
        <a:p>
          <a:r>
            <a:rPr lang="es-MX" sz="300" dirty="0" err="1" smtClean="0">
              <a:latin typeface="Arial" panose="020B0604020202020204" pitchFamily="34" charset="0"/>
              <a:cs typeface="Arial" panose="020B0604020202020204" pitchFamily="34" charset="0"/>
            </a:rPr>
            <a:t>Oralio</a:t>
          </a:r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 Avalos Chávez.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B87101-509B-4867-873F-8313AA2DDD3E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Comandante  de Seguridad Publica Primer Turno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236579-2264-4768-BC15-7C32F434F9B5}" type="parTrans" cxnId="{85D23B37-1EF2-4481-B0E3-60BC37B53D38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CB3F36-B456-4859-84A0-BDC2AC5E99B5}" type="sibTrans" cxnId="{85D23B37-1EF2-4481-B0E3-60BC37B53D38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José Martin Solórzano  Llamas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F78555-3D3A-4277-89DF-AE5A8060BB30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Comandante  de Seguridad  Publica Segundo Turno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E479D0-CF8C-4988-B2F5-41FEDB84F61A}" type="parTrans" cxnId="{C4563FAE-BFB4-4A9D-B2D0-DA87D3453020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5FB59E-95A5-4F27-956E-E0A0E90956B5}" type="sibTrans" cxnId="{C4563FAE-BFB4-4A9D-B2D0-DA87D3453020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Omar Sánchez Aquino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998CA2-3F1A-412B-B8F9-C4789C58588A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Auxiliar de Proyectos.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134FEC-02F8-4C01-A447-EA6978F287B7}" type="parTrans" cxnId="{072BBD2B-1E90-4F4F-B7F6-387555A07073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F01713-558D-4582-B763-478F83E5CEB1}" type="sibTrans" cxnId="{072BBD2B-1E90-4F4F-B7F6-387555A07073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Pedro Pérez Chávez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ABDA57-B355-4CF3-B1E4-2F844EA536C9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DF2506-EAED-4141-AFD8-0EEF37E9D5B1}" type="parTrans" cxnId="{0BD1AB58-C69F-4F6A-B77B-773D3F5409F0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628BA6-E9C8-4F08-B907-561AB3396B04}" type="sibTrans" cxnId="{0BD1AB58-C69F-4F6A-B77B-773D3F5409F0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José Manuel Jiménez García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CDD396-F812-4FBC-BBCF-EFCF5F0309DA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36CB10-B540-4AEC-B3FD-4788056B435B}" type="parTrans" cxnId="{250282D7-47C6-4CC0-8A0E-675601FB7677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2DEAFD-9BA7-4194-8E3E-A551D8393010}" type="sibTrans" cxnId="{250282D7-47C6-4CC0-8A0E-675601FB7677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Rut </a:t>
          </a:r>
          <a:r>
            <a:rPr lang="es-MX" sz="300" dirty="0" err="1" smtClean="0">
              <a:latin typeface="Arial" panose="020B0604020202020204" pitchFamily="34" charset="0"/>
              <a:cs typeface="Arial" panose="020B0604020202020204" pitchFamily="34" charset="0"/>
            </a:rPr>
            <a:t>Yalila</a:t>
          </a:r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 Franco Figueroa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76EFA4-89D6-425E-9F9D-41DB7C5FAEF5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FBE241-45A0-4D50-8E05-BB361C8D59B3}" type="parTrans" cxnId="{0569DA76-E031-4A30-A679-BCDCA0A9A81E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635E32-9D6B-40FC-8817-BD3C72DBD56D}" type="sibTrans" cxnId="{0569DA76-E031-4A30-A679-BCDCA0A9A81E}">
      <dgm:prSet custT="1"/>
      <dgm:spPr/>
      <dgm:t>
        <a:bodyPr/>
        <a:lstStyle/>
        <a:p>
          <a:r>
            <a:rPr lang="es-MX" sz="300" dirty="0" err="1" smtClean="0">
              <a:latin typeface="Arial" panose="020B0604020202020204" pitchFamily="34" charset="0"/>
              <a:cs typeface="Arial" panose="020B0604020202020204" pitchFamily="34" charset="0"/>
            </a:rPr>
            <a:t>Anay</a:t>
          </a:r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  Guadalupe Quintero Barragán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543D45-9FAB-4855-8BA6-12CEB5DCB008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1D42DB-ECA3-4D2E-83AD-39EA97C18D74}" type="parTrans" cxnId="{C45B287F-E083-45B5-B971-79F62441273A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8CE5C9-03D9-485A-BF73-6998C9249A6A}" type="sibTrans" cxnId="{C45B287F-E083-45B5-B971-79F62441273A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Virginia Carranza Martínez.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2805CF-2F69-4B89-861B-A9DA1A25CC6F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3AB045-10E0-4156-80F2-362088C3BC33}" type="parTrans" cxnId="{7BDDD1BF-ABD9-4FB4-88B4-E2C496B9A46F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BCE528-7E59-42C0-B50B-41D87C595486}" type="sibTrans" cxnId="{7BDDD1BF-ABD9-4FB4-88B4-E2C496B9A46F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Hilario Marcial Rodríguez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09411F-7E24-4D64-89F8-194F86DFF0D9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19DF46-D1E9-40ED-8679-FBBB4178CD51}" type="parTrans" cxnId="{B193C7A4-64E2-42C4-9F66-090FE380E492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9258DA-00B7-4C3D-A92B-090581D3690A}" type="sibTrans" cxnId="{B193C7A4-64E2-42C4-9F66-090FE380E492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Jonathan Emmanuel Gómez Martínez 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C89475-8894-4153-BEB6-3D6044025B39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93BAF0-99C1-4FD6-9BDB-338A5E7D0698}" type="parTrans" cxnId="{435A17EF-53C7-42AA-BBE8-B3E5C7FF70FD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464052-828A-4D4F-89F1-83776B786DCD}" type="sibTrans" cxnId="{435A17EF-53C7-42AA-BBE8-B3E5C7FF70FD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Cesar  Abel Delfín Fernández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37A230-DFBD-49E2-9D0A-D2F7931ED974}">
      <dgm:prSet custT="1"/>
      <dgm:spPr/>
      <dgm:t>
        <a:bodyPr/>
        <a:lstStyle/>
        <a:p>
          <a:pPr algn="just"/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66BBB5-0D5E-48B7-A90F-4D7F22C11E39}" type="parTrans" cxnId="{2605A557-2102-4FCD-832E-28A1027B88C6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3B7460-C6F5-49C2-B6B3-6F98BD2B8A5C}" type="sibTrans" cxnId="{2605A557-2102-4FCD-832E-28A1027B88C6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Alma Fabiola Santana Carreón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26C364-849E-4AD3-899E-3090351655C4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979E1A-2FF2-44BA-8E0E-D5986C48138A}" type="parTrans" cxnId="{C8BC8171-C707-4790-845B-D81CCA8D1086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2AC50E-DAC1-4D03-A4E8-F3CF1F5A836E}" type="sibTrans" cxnId="{C8BC8171-C707-4790-845B-D81CCA8D1086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Diana Gisela Guadalupe Alfaro Rodríguez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6C2C12-1062-4810-9904-1D1A0F68CA94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18BC2D-0D5B-422C-939D-76C65036A7E8}" type="parTrans" cxnId="{40472DC7-5E61-4D0C-B370-E7037FE69C0F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BE27B4-B7D1-4D4C-AF75-7269FCEFB6C2}" type="sibTrans" cxnId="{40472DC7-5E61-4D0C-B370-E7037FE69C0F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Juan Carlos Solórzano Llamas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3D7A61-D33E-4406-B579-EF807C43649F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8D3177-07DE-4653-ACF9-A7617784A9F1}" type="parTrans" cxnId="{96E6DBAC-32CD-4E1B-969B-8E2D0B62A439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F01967-0F43-41D9-980A-4DD7A3612184}" type="sibTrans" cxnId="{96E6DBAC-32CD-4E1B-969B-8E2D0B62A439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Simón Granero Aguilar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823FB8-3002-4BCD-A154-61ECF94A7287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A751F2-E391-497B-B8B6-16804F8AA1A2}" type="parTrans" cxnId="{48E95FE6-FC2C-472A-BD49-539DCD17D342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198F82-4BD1-4A48-90F8-FB1CFAD661EE}" type="sibTrans" cxnId="{48E95FE6-FC2C-472A-BD49-539DCD17D342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José Jesús Ramos Pinto.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626D48-1F28-45D4-A91A-24D701E64430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Jefe de Guardia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01D629-56F5-4077-9414-A0ADF3C8CBC7}" type="parTrans" cxnId="{ADC574BC-48AE-4C9D-9E29-4CCF53464FE4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5EB972-612F-4A4F-A909-D4B1E526C273}" type="sibTrans" cxnId="{ADC574BC-48AE-4C9D-9E29-4CCF53464FE4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Carlos Martin Arias Rosales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CE904B-B4EF-41FB-8B4D-76B712C262E2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Jefe de Guardia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301AAF-BFC3-4F11-9B75-E56DEBEA05D7}" type="parTrans" cxnId="{C969DD2C-A0FA-46B8-B80D-927B3DBEB8BD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702882-BB31-4ED0-8FC7-189F398DB961}" type="sibTrans" cxnId="{C969DD2C-A0FA-46B8-B80D-927B3DBEB8BD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Fernando Alonso  Serrano Alvarado.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F7C27D-9277-4011-9C54-597EA2DEF4E5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Auxiliar de Protección Civil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467D88-B952-4346-B7F5-CE2FE0B49FEB}" type="parTrans" cxnId="{F67F636B-34F8-49AD-801B-C85D9017885F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FB7A23-EE9A-47FC-B045-C5ABD8637648}" type="sibTrans" cxnId="{F67F636B-34F8-49AD-801B-C85D9017885F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José Manuel Serratos Flores.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EFFA6A-AEE7-4873-8552-89064132084C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Paramédico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85EE15-54FC-4E81-B5D8-E80B7C935DC2}" type="parTrans" cxnId="{713F1459-131F-4480-AF02-C38D85C857E1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20CE29-D10C-439B-85DD-A36DBADF52FD}" type="sibTrans" cxnId="{713F1459-131F-4480-AF02-C38D85C857E1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Evelin Cortes </a:t>
          </a:r>
          <a:r>
            <a:rPr lang="es-MX" sz="300" dirty="0" err="1" smtClean="0">
              <a:latin typeface="Arial" panose="020B0604020202020204" pitchFamily="34" charset="0"/>
              <a:cs typeface="Arial" panose="020B0604020202020204" pitchFamily="34" charset="0"/>
            </a:rPr>
            <a:t>Cortes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B14F2D-30FF-4A88-9FF3-E56042C9DC3E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Paramédico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A35FA6-0C50-43A7-8163-A398173B7784}" type="parTrans" cxnId="{E247E4F0-BBD6-4C5F-9DFF-9AA2BDCF3791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A72F8C-06EF-4350-939B-6D4DA2F0931A}" type="sibTrans" cxnId="{E247E4F0-BBD6-4C5F-9DFF-9AA2BDCF3791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Delia  </a:t>
          </a:r>
          <a:r>
            <a:rPr lang="es-MX" sz="300" dirty="0" err="1" smtClean="0">
              <a:latin typeface="Arial" panose="020B0604020202020204" pitchFamily="34" charset="0"/>
              <a:cs typeface="Arial" panose="020B0604020202020204" pitchFamily="34" charset="0"/>
            </a:rPr>
            <a:t>Yudith</a:t>
          </a:r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 Padilla González.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539F5A-BD15-4758-9FA7-AB8BE00B051A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Paramédico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AE3E0C-31C9-4AF6-A016-D8EC8C00DA16}" type="parTrans" cxnId="{C508BF81-760C-41E8-AAE6-B1EF4DCDB427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DA1BA3-F03D-465A-B8E0-932FE4C1AE74}" type="sibTrans" cxnId="{C508BF81-760C-41E8-AAE6-B1EF4DCDB427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Isabel Avalos González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FA68C6-1DDC-4068-AFE7-27D983DE4D07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Auxiliar de Obras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0134CB-378B-41B9-BA74-5CF3A4A2812B}" type="parTrans" cxnId="{B90E3994-3D75-4781-A357-E5C19514FF6A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825609-F7BC-448E-A5A0-203FDB4B773A}" type="sibTrans" cxnId="{B90E3994-3D75-4781-A357-E5C19514FF6A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Catarino Escobedo Meza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B8689D-8FCB-4E3F-9EF9-A7EC48F3090D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Operador  de Retroexcavadora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29D621-EDAA-42C6-90EF-E86EB41CDB78}" type="parTrans" cxnId="{C52E23FD-C282-40F3-A9FE-D5B10B955CAD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85F966-3889-4C1E-A576-AB1657E31889}" type="sibTrans" cxnId="{C52E23FD-C282-40F3-A9FE-D5B10B955CAD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Juan Javier Valdivia Chávez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AF8367-ABFA-4CE4-90FF-2145DD0FBB45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Auxiliar de Protección Civil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D94586-C994-4EED-86E9-0AF0A9ABA01B}" type="parTrans" cxnId="{0F9FFB14-69AD-4709-BA08-5CECE540220C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DC581C-95B2-46EF-B501-8EA8297A1571}" type="sibTrans" cxnId="{0F9FFB14-69AD-4709-BA08-5CECE540220C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Leonardo Rosales </a:t>
          </a:r>
          <a:r>
            <a:rPr lang="es-MX" sz="300" dirty="0" err="1" smtClean="0">
              <a:latin typeface="Arial" panose="020B0604020202020204" pitchFamily="34" charset="0"/>
              <a:cs typeface="Arial" panose="020B0604020202020204" pitchFamily="34" charset="0"/>
            </a:rPr>
            <a:t>Villalvazo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90355F-D907-41E1-950D-8639492950A1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Paramédico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D52A4A-9284-4EE4-ADE5-01AE7B2D40FD}" type="parTrans" cxnId="{B364459A-7559-4BF0-8A80-D3AD58F1A3F3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38FCED-4CAB-47BD-A630-B4C72EEF7BD9}" type="sibTrans" cxnId="{B364459A-7559-4BF0-8A80-D3AD58F1A3F3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Ricardo Montes Corona.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0A4487-2059-4E4A-8A47-F5507D4D9CFD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Director de Deportes y Atención a la Juventud 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4CEC43-7CF7-48B7-B520-F58133CBFDB2}" type="parTrans" cxnId="{95178DD0-28E8-4CC3-B31E-670396A346DB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DC1BDB-0C7D-4CA7-84D0-21BDD27DC1B0}" type="sibTrans" cxnId="{95178DD0-28E8-4CC3-B31E-670396A346DB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Joel Guadalupe Gutiérrez Rodríguez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D47B38-F03F-4104-869F-0A89746F3EAA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Director de Cultura y Turismo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7FF7FC-1453-4792-94EA-EFCC07887FBC}" type="parTrans" cxnId="{908D757F-2C5A-47F5-B70C-553B2D81FC84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1FCEB2-6B9B-4786-B1D4-B1A9F8359409}" type="sibTrans" cxnId="{908D757F-2C5A-47F5-B70C-553B2D81FC84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Daniel Córdoba Jiménez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67A3CE-662A-4C96-8689-5E3E73A678E8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Encargado de Comunicación Social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860A6C-0C2A-417D-AB4E-5376BE82BCB2}" type="parTrans" cxnId="{BDB0C3E5-DCD4-4A2A-9222-5288DA761BF7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E24E2B-F3C4-42DF-A15C-7F01AA3CA30A}" type="sibTrans" cxnId="{BDB0C3E5-DCD4-4A2A-9222-5288DA761BF7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Maribel </a:t>
          </a:r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pintor  Quiroz</a:t>
          </a:r>
        </a:p>
        <a:p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38D2BC-8694-46B0-9C31-A41365CCEEC7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 Directora de Transparencia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C4B3F0-02CB-4AEF-B434-B8B903FE31DF}" type="parTrans" cxnId="{002A7230-4CB5-48F0-9E91-C7019C1EFBF9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A6A2B1-EA13-42CD-A742-7F16639B5895}" type="sibTrans" cxnId="{002A7230-4CB5-48F0-9E91-C7019C1EFBF9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Karla Araceli Rodríguez </a:t>
          </a:r>
          <a:r>
            <a:rPr lang="es-MX" sz="300" dirty="0" err="1" smtClean="0">
              <a:latin typeface="Arial" panose="020B0604020202020204" pitchFamily="34" charset="0"/>
              <a:cs typeface="Arial" panose="020B0604020202020204" pitchFamily="34" charset="0"/>
            </a:rPr>
            <a:t>Arrezola</a:t>
          </a:r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5A558F-6B5B-4408-BF1F-86F54786758C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Chofer de la Ambulancia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DF1C3C-68ED-4363-986A-F2748A459AE7}" type="parTrans" cxnId="{1FFE4AD2-1563-48CE-BF88-649A55797F3C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D7E167-81FC-49C4-A4ED-731E4993E454}" type="sibTrans" cxnId="{1FFE4AD2-1563-48CE-BF88-649A55797F3C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Miguel Peralta Camberos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1F38B2-2501-4BE6-8C7F-79134866F376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Intendente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7E8899-2056-497E-A86E-423B87654866}" type="parTrans" cxnId="{980AA7BC-52BA-4E09-855F-6209D14082E7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198BC6-C1F2-400A-834F-188BEE01C262}" type="sibTrans" cxnId="{980AA7BC-52BA-4E09-855F-6209D14082E7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Manuela Preciado Espinoza 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509460-6C95-482C-81CD-403E9FB87897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Directora de Desarrollo Rural y ecología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AA7D3A-2D5A-4D82-B929-CF05E1B26A64}" type="parTrans" cxnId="{1B0127E4-6DD3-4096-A902-93AE5777C023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ED41EE-99CC-4566-8D26-525CB289FB14}" type="sibTrans" cxnId="{1B0127E4-6DD3-4096-A902-93AE5777C023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Laura Cristina Oros Figueroa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61D763-F431-4ECD-83BB-51FBD309D80C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Directora de Promoción Económica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39BAEC-C62D-45FD-9070-AC52F9D3F8FD}" type="parTrans" cxnId="{60B351CF-03E1-481E-B0A8-CF927ECB5D55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AA7123-D7B5-4673-BA0A-99E677C8BBAC}" type="sibTrans" cxnId="{60B351CF-03E1-481E-B0A8-CF927ECB5D55}">
      <dgm:prSet custT="1"/>
      <dgm:spPr/>
      <dgm:t>
        <a:bodyPr/>
        <a:lstStyle/>
        <a:p>
          <a:r>
            <a:rPr lang="es-MX" sz="300" dirty="0" err="1" smtClean="0">
              <a:latin typeface="Arial" panose="020B0604020202020204" pitchFamily="34" charset="0"/>
              <a:cs typeface="Arial" panose="020B0604020202020204" pitchFamily="34" charset="0"/>
            </a:rPr>
            <a:t>Rosangela</a:t>
          </a:r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 López Esteban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609419-FC97-47FA-BD2D-5BDDE42623EA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Directora de Programas Sociales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4A3376-7AE4-4F31-915D-0DA16F8F6008}" type="parTrans" cxnId="{2673677C-2B16-44AC-9F73-711AAE7CE0BB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135FC4-49B4-4FF4-AED1-BA735801E236}" type="sibTrans" cxnId="{2673677C-2B16-44AC-9F73-711AAE7CE0BB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Gabriela Ayala Quiñones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042E71-4003-4C45-BAE9-89FD5FAB282B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Contralor Interno Municipal 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6F0C02-E51C-473C-AB14-1E60D03F06D7}" type="parTrans" cxnId="{0318AC78-3E43-48B1-8392-0BDD0D1C17F1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E461ED-99B4-4E6C-9C64-4AB1F970C2B1}" type="sibTrans" cxnId="{0318AC78-3E43-48B1-8392-0BDD0D1C17F1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Ramón Becerra Pedroza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4F61DD-D106-44B8-A1C3-0DB11EC0FDF8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Director de Servicios Generales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4F469D-5567-4367-87E9-4CF76D25093D}" type="parTrans" cxnId="{B59AC1A8-0338-49ED-BEB4-93C7C22AC4AA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B11DA5-E2CF-42A0-8143-679786D9E8C5}" type="sibTrans" cxnId="{B59AC1A8-0338-49ED-BEB4-93C7C22AC4AA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Joel Cruz Anguiano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060DC7-408B-4A2E-8DCE-83D21E73F22B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Auxiliar Administrativo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352A85-D403-4136-8442-45F0788C2C45}" type="parTrans" cxnId="{EC90FF49-B1D7-4BC1-A9F9-9683C3F9B907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57FD54-45E0-4734-AE48-B97F5E0B805B}" type="sibTrans" cxnId="{EC90FF49-B1D7-4BC1-A9F9-9683C3F9B907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Carmen Gabriela Avalos Santana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9222F0-8E7E-4FBD-90AE-F1225E0C5C9D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Auxiliar  de Servicios Generales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B91CF1-1D0B-42C8-AD58-D9973ED49093}" type="parTrans" cxnId="{60E42478-B5BD-4AB6-8957-95DFA566F442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F5F703-B91D-4BCC-89D3-2A3B240299C3}" type="sibTrans" cxnId="{60E42478-B5BD-4AB6-8957-95DFA566F442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Jorge Aguilar Jiménez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8200A1-21D6-4749-80FD-62B4B7160322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Tesorería Municipal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58D47A-E433-41D9-99C7-157FA581FA02}" type="parTrans" cxnId="{459E28EA-CB75-4E82-B288-2DB0C26101CF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91A09A-0730-45FD-AE74-4AB19D6458A8}" type="sibTrans" cxnId="{459E28EA-CB75-4E82-B288-2DB0C26101CF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Carlos Alberto Magaña Sotelo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C13543-7CB6-4A4F-89C7-E981D69D9D98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Encargada Ingresos Municipales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4BEB38-6734-4535-B10B-6B3F50058681}" type="parTrans" cxnId="{A9DFFCA7-D354-4A7A-8678-33D01B5A33FC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4AE613-DCBD-461F-B296-1423F50F816D}" type="sibTrans" cxnId="{A9DFFCA7-D354-4A7A-8678-33D01B5A33FC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Berenice Guadalupe Romero Rodríguez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32BBD0-C0AD-4C0A-B531-581C12410BD9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H. AYUNTAMIENTO CONSTITUCIONAL DE AMACUECA 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B2877C-ABB9-4DBF-9DE4-EF669408A9EE}" type="sibTrans" cxnId="{2C0E8AAD-7E3E-4C59-9975-B632C7CDAF7D}">
      <dgm:prSet custT="1"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DA33FE-20FF-4E50-B410-EFC4AEFB1730}" type="parTrans" cxnId="{2C0E8AAD-7E3E-4C59-9975-B632C7CDAF7D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F7A287-1E33-4FA9-9AF8-F856E200CE26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Auxiliar Administrativo de Atención Ciudadana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613A8C-7099-4ABE-AD06-7C33EE211168}" type="parTrans" cxnId="{0B9F2CDB-05E5-4309-B504-DF7B4DCA4D8F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68AC0E-F59B-4E56-A4FD-383DBA7C602F}" type="sibTrans" cxnId="{0B9F2CDB-05E5-4309-B504-DF7B4DCA4D8F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Sandra Josefina Ruiz Aguayo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1D59D4-E0CC-4EDC-89A3-EFDA81DB7EE8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Juez Municipal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9EE8C9-A9D3-4BED-8671-7A60FD27FCF0}" type="parTrans" cxnId="{66726349-86EA-40C5-B0AE-720D741A06CB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9588D4-F0DA-481D-8F03-40D99F98F484}" type="sibTrans" cxnId="{66726349-86EA-40C5-B0AE-720D741A06CB}">
      <dgm:prSet custT="1"/>
      <dgm:spPr/>
      <dgm:t>
        <a:bodyPr/>
        <a:lstStyle/>
        <a:p>
          <a:r>
            <a:rPr lang="es-MX" sz="300" dirty="0" err="1" smtClean="0">
              <a:latin typeface="Arial" panose="020B0604020202020204" pitchFamily="34" charset="0"/>
              <a:cs typeface="Arial" panose="020B0604020202020204" pitchFamily="34" charset="0"/>
            </a:rPr>
            <a:t>Citlali</a:t>
          </a:r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 Betancourt Villanueva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D48727-A826-4A9E-ABD6-36F9B5121FF6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Oficialía Mayor Administrativa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87A94C-6F39-4238-8110-47D32BCF2C0B}" type="parTrans" cxnId="{1E40C05F-220B-41A1-8764-3DE371A2989E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B69FF4-BD6C-44EF-9B6C-19ABAF87FCF5}" type="sibTrans" cxnId="{1E40C05F-220B-41A1-8764-3DE371A2989E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Luis Fernando Castañeda Pacheco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B36B04-87AC-4692-ACC5-8D5BD3D7CC5D}" type="asst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Auxiliar Administrativo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FCFA66-258E-417E-A3B8-3D4887F9F443}" type="parTrans" cxnId="{C67A2787-6C29-4418-AF9F-A62F18EA28EA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0EC4C4-73E5-4D56-9BA8-DD621744B0E5}" type="sibTrans" cxnId="{C67A2787-6C29-4418-AF9F-A62F18EA28EA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Verónica Judith Franco Covarrubias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9E4457-335F-4967-AE66-FFD422C252F0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Encargado de Unidad Deportiva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D3B572-A247-45AF-BCF6-BE9C6FC233B6}" type="parTrans" cxnId="{EF89A1CC-ECDC-4526-88D1-F74FBDC6EAD8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706A1C-1556-4318-92C7-BA4E1344FCD9}" type="sibTrans" cxnId="{EF89A1CC-ECDC-4526-88D1-F74FBDC6EAD8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Manuel Ochoa López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C8047F-5A63-4C14-8C0C-8E7A7FDDEFFC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Encargado de Cementerio Municipal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92326D-7DFB-4C39-BC09-31EE37FFAC49}" type="parTrans" cxnId="{846E786D-76CE-4940-9552-95E815F69A74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56887D-7EDB-484A-A5C3-EB5CAC659235}" type="sibTrans" cxnId="{846E786D-76CE-4940-9552-95E815F69A74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Juan José Rosales González  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00FA3C-7641-4E69-98EE-64F597F11E99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Aseo Publico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C75ED9-FE03-49FA-ABD5-9195C2E7AE43}" type="parTrans" cxnId="{15609607-608C-4F14-B922-A02F48D85622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2EBE14-A0A5-4DBD-80C5-E9D15E8165F6}" type="sibTrans" cxnId="{15609607-608C-4F14-B922-A02F48D85622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Jose Diaz Figueroa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BD5976-EA35-4CE0-9A00-F37101EF647D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Operador del Centro de Acopio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7471BF-0AE3-4C2C-B6DA-E9F305A0D33F}" type="parTrans" cxnId="{9832632E-BF47-4913-8D93-1C6C8A77EE33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1EDF11-8550-4D1E-9628-7826724E7E0B}" type="sibTrans" cxnId="{9832632E-BF47-4913-8D93-1C6C8A77EE33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Jose Luis Valdivia Robles   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B15A2A-C9AD-4FCE-881E-E532F95B6B7E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Aseo Parques y Jardines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E4A5A0-5B16-466D-A087-5E6B02FC4CC8}" type="parTrans" cxnId="{D0EC522F-EAE5-4237-98CF-6B788F622545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F87CE9-7BDC-4571-BFAF-A2349B7D6308}" type="sibTrans" cxnId="{D0EC522F-EAE5-4237-98CF-6B788F622545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Manuel Galindo Fajardo 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734CDB-DC36-4F4B-8666-37BCC0E36E4D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Auxiliar de intendencia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ADC170-FF61-4273-A390-8E213C841C47}" type="parTrans" cxnId="{BE8CB7BB-34DF-4326-A9C9-0828E27514A4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3DB39F-253B-4579-98A9-E499A2128A13}" type="sibTrans" cxnId="{BE8CB7BB-34DF-4326-A9C9-0828E27514A4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Luis Enrique Serratos Plata.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98BB9B-CDBA-4F0A-96D7-C5D9410D2BC7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Auxiliar de intendecia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ABD3AD-0620-4D62-9D00-0BE4E539D625}" type="parTrans" cxnId="{C9147816-1399-47F4-9EB9-6D32A8236C00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47CAC4-2359-4228-ABDA-62D3B2629AAA}" type="sibTrans" cxnId="{C9147816-1399-47F4-9EB9-6D32A8236C00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Martin Serratos Sanchez.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480A65-3F22-4312-B055-45F0DD51531E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Auxiliar de intendecia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8920D2-F713-4C00-A5C0-DEAFDC04D3F6}" type="parTrans" cxnId="{76ED3C61-8236-44FC-9FC5-84B978C31BF3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CF6814-C93F-4704-BF97-1ECA6807A89D}" type="sibTrans" cxnId="{76ED3C61-8236-44FC-9FC5-84B978C31BF3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Jorge Escobedo Fajardo 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078E16-F2CC-4E69-845C-BB5B5A82289B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Auxiliar de intendecia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69408B-E266-4743-8AF0-5B5396C2971B}" type="parTrans" cxnId="{AD15DF68-8715-4A1E-BA73-91DF2FE71B55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5C1087-0456-4787-8F95-9F6B76CED108}" type="sibTrans" cxnId="{AD15DF68-8715-4A1E-BA73-91DF2FE71B55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Jose Salvador Cuevas Gudiño 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9395AB-8465-4171-AB85-A45A7A78A4A9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Aseo Parques y Jardines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7B6003-067B-4E84-BC73-84C107967D25}" type="parTrans" cxnId="{1E1DFEC4-164B-4401-941B-976EC7F6BBDE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EA8C38-B0F4-4C25-9C0C-3D89F2F555D5}" type="sibTrans" cxnId="{1E1DFEC4-164B-4401-941B-976EC7F6BBDE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Francisco Javier Garcia Jimenez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5E1AC1-623B-40F8-BBB6-A7B1B1B2C625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Aseo Parques y Jardines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162C7E-771F-426A-92F7-6C727B761C54}" type="parTrans" cxnId="{87387B4B-68F4-4E7E-8617-A916EE1C5A1B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FAF544-FD2A-48AF-B91E-6061A989F940}" type="sibTrans" cxnId="{87387B4B-68F4-4E7E-8617-A916EE1C5A1B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Armando Diaz Puaga 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63976A-26C4-4F25-808E-9954CB310261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Aseo Parques y Jardines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9EFB1E-1A32-4F80-B1CF-95BA7231C04C}" type="parTrans" cxnId="{EEFA369E-A566-43C2-A8A9-4B09D355F35B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5F60B4-DD53-4BB2-A3A6-17A348CE4737}" type="sibTrans" cxnId="{EEFA369E-A566-43C2-A8A9-4B09D355F35B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Onecimo Lopez Marquez 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52D5D0-255F-4414-A8E9-EE24D85FC63E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Aseo Parques y Jardines</a:t>
          </a:r>
          <a:endParaRPr lang="es-MX" sz="300"/>
        </a:p>
      </dgm:t>
    </dgm:pt>
    <dgm:pt modelId="{32B8068F-13BB-481F-A9FE-3D1A02670714}" type="parTrans" cxnId="{B416CF3B-582B-4AB9-B568-46F3ACA12D92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843134-E9F6-4990-AD6E-ADF6FD6F7F75}" type="sibTrans" cxnId="{B416CF3B-582B-4AB9-B568-46F3ACA12D92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Martin Ramos Sedano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B853C5-B19F-4B7F-ABFF-53AFF2655E91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Aseo Parques y Jardines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9D3D31-C7A8-4D92-BC5A-B9E3AA1F4B2A}" type="parTrans" cxnId="{B8308E5C-2C06-4C13-A1E5-41C393C756D8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5F3A58-95B3-40F6-B9A0-553B4F3CC9EB}" type="sibTrans" cxnId="{B8308E5C-2C06-4C13-A1E5-41C393C756D8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David Chavez Garcia 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E08C92-CE4D-44AF-B731-7D994F32D8F3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Aseo</a:t>
          </a:r>
          <a:r>
            <a:rPr lang="es-MX" sz="5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Parques y Jardines</a:t>
          </a:r>
          <a:endParaRPr lang="es-MX" sz="300" dirty="0"/>
        </a:p>
      </dgm:t>
    </dgm:pt>
    <dgm:pt modelId="{38F4F653-053A-4C4D-8892-E530D51F2370}" type="parTrans" cxnId="{AC3FFB2F-5237-4891-BB35-2F5E93A49070}">
      <dgm:prSet/>
      <dgm:spPr/>
      <dgm:t>
        <a:bodyPr/>
        <a:lstStyle/>
        <a:p>
          <a:endParaRPr lang="es-MX"/>
        </a:p>
      </dgm:t>
    </dgm:pt>
    <dgm:pt modelId="{AC07E85B-E5D7-4847-BD69-4F76FB43A923}" type="sibTrans" cxnId="{AC3FFB2F-5237-4891-BB35-2F5E93A49070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Jose Garcia Jimenez 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DD436F-55E0-4D6C-B581-A802E9A7FB2B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Operador de Volteo 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2D916D-6961-4FA2-BF8C-B0347478E725}" type="parTrans" cxnId="{FFE95E45-12C1-4283-BE9F-E709171FC007}">
      <dgm:prSet/>
      <dgm:spPr/>
      <dgm:t>
        <a:bodyPr/>
        <a:lstStyle/>
        <a:p>
          <a:endParaRPr lang="es-MX"/>
        </a:p>
      </dgm:t>
    </dgm:pt>
    <dgm:pt modelId="{861CBBFA-97E3-40A4-9BD7-6E3DF585DD34}" type="sibTrans" cxnId="{FFE95E45-12C1-4283-BE9F-E709171FC007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Salvador Rosales Aguayo 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B6D0C9-8066-43A7-A7F0-1F867097A2F3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Operador de Volteo 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C2E474-D710-46E2-A3AA-FCA242080777}" type="parTrans" cxnId="{6E19710A-B22E-4F23-AA2F-3A53BF5552A1}">
      <dgm:prSet/>
      <dgm:spPr/>
      <dgm:t>
        <a:bodyPr/>
        <a:lstStyle/>
        <a:p>
          <a:endParaRPr lang="es-MX"/>
        </a:p>
      </dgm:t>
    </dgm:pt>
    <dgm:pt modelId="{EA64664F-D06B-4B39-A677-1E3CBE432421}" type="sibTrans" cxnId="{6E19710A-B22E-4F23-AA2F-3A53BF5552A1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Carlos Fregoso 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EFAE08-07E6-4159-AAD4-E928422AF8A9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Inspectora de Mercados y Comercio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DB880E-1B82-4D4D-8B38-784225994381}" type="parTrans" cxnId="{ACADB354-F853-4379-B094-C0158570EC7E}">
      <dgm:prSet/>
      <dgm:spPr/>
      <dgm:t>
        <a:bodyPr/>
        <a:lstStyle/>
        <a:p>
          <a:endParaRPr lang="es-MX"/>
        </a:p>
      </dgm:t>
    </dgm:pt>
    <dgm:pt modelId="{CA05E680-436C-4251-A042-E2B2E5AB2132}" type="sibTrans" cxnId="{ACADB354-F853-4379-B094-C0158570EC7E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Migelina Morales Montiel 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3844A0-95C6-4D11-81B1-63BA39DCD64C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Encargada del Rastro e inspector de gadaneria 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416A66-CEC2-4B6F-8117-9FC7315867EF}" type="parTrans" cxnId="{D1656151-47AE-4D33-BFDE-3574737B77B9}">
      <dgm:prSet/>
      <dgm:spPr/>
      <dgm:t>
        <a:bodyPr/>
        <a:lstStyle/>
        <a:p>
          <a:endParaRPr lang="es-MX"/>
        </a:p>
      </dgm:t>
    </dgm:pt>
    <dgm:pt modelId="{C6087DFD-21BA-4DE6-8DBC-6CA622CB4960}" type="sibTrans" cxnId="{D1656151-47AE-4D33-BFDE-3574737B77B9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Maria Cristina Ramos Lopez 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F62D23-8CDB-48B6-8627-C8C29CDC3394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Administrador del Rastro Municipal </a:t>
          </a:r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B71C88-8D8B-4024-9A47-90DEE5E24542}" type="parTrans" cxnId="{652CBEC0-FFF1-4EBB-8421-6A1D57358CB5}">
      <dgm:prSet/>
      <dgm:spPr/>
      <dgm:t>
        <a:bodyPr/>
        <a:lstStyle/>
        <a:p>
          <a:endParaRPr lang="es-MX"/>
        </a:p>
      </dgm:t>
    </dgm:pt>
    <dgm:pt modelId="{D0FB3839-D30C-4015-A8B3-C772B527B6E8}" type="sibTrans" cxnId="{652CBEC0-FFF1-4EBB-8421-6A1D57358CB5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Antonio Jimnez Fajardo</a:t>
          </a:r>
          <a:r>
            <a:rPr lang="es-MX" sz="500" smtClean="0"/>
            <a:t>  </a:t>
          </a:r>
          <a:endParaRPr lang="es-MX" sz="500"/>
        </a:p>
      </dgm:t>
    </dgm:pt>
    <dgm:pt modelId="{2695A667-55F1-4F09-8D4F-76772EEFB2E2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Operador del Camión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370E13-8B87-439E-B21C-E67A2E74F5BE}" type="parTrans" cxnId="{931D0121-C88B-4752-980A-AC14B62DF35C}">
      <dgm:prSet/>
      <dgm:spPr/>
      <dgm:t>
        <a:bodyPr/>
        <a:lstStyle/>
        <a:p>
          <a:endParaRPr lang="es-MX"/>
        </a:p>
      </dgm:t>
    </dgm:pt>
    <dgm:pt modelId="{3766355B-5448-4432-AF02-0309FA122EE3}" type="sibTrans" cxnId="{931D0121-C88B-4752-980A-AC14B62DF35C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Alberto </a:t>
          </a:r>
          <a:r>
            <a:rPr lang="es-MX" sz="300" dirty="0" err="1" smtClean="0">
              <a:latin typeface="Arial" panose="020B0604020202020204" pitchFamily="34" charset="0"/>
              <a:cs typeface="Arial" panose="020B0604020202020204" pitchFamily="34" charset="0"/>
            </a:rPr>
            <a:t>Ramon</a:t>
          </a:r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 Robles </a:t>
          </a:r>
          <a:r>
            <a:rPr lang="es-MX" sz="300" dirty="0" err="1" smtClean="0">
              <a:latin typeface="Arial" panose="020B0604020202020204" pitchFamily="34" charset="0"/>
              <a:cs typeface="Arial" panose="020B0604020202020204" pitchFamily="34" charset="0"/>
            </a:rPr>
            <a:t>Martinez</a:t>
          </a:r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5D97D9-B83B-4A8A-82D3-01175FA26C02}">
      <dgm:prSet custT="1"/>
      <dgm:spPr/>
      <dgm:t>
        <a:bodyPr/>
        <a:lstStyle/>
        <a:p>
          <a:r>
            <a:rPr lang="es-MX" sz="300" smtClean="0">
              <a:latin typeface="Arial" panose="020B0604020202020204" pitchFamily="34" charset="0"/>
              <a:cs typeface="Arial" panose="020B0604020202020204" pitchFamily="34" charset="0"/>
            </a:rPr>
            <a:t>Chofer</a:t>
          </a:r>
          <a:r>
            <a:rPr lang="es-MX" sz="300" baseline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726AF5-0068-4E28-B1B0-1EED66727B37}" type="parTrans" cxnId="{081DE69F-0F9F-4646-B3C2-30F5B649DAB6}">
      <dgm:prSet/>
      <dgm:spPr/>
      <dgm:t>
        <a:bodyPr/>
        <a:lstStyle/>
        <a:p>
          <a:endParaRPr lang="es-MX" sz="3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D70ACE-EE52-40B0-A616-62E8219539A0}" type="sibTrans" cxnId="{081DE69F-0F9F-4646-B3C2-30F5B649DAB6}">
      <dgm:prSet custT="1"/>
      <dgm:spPr/>
      <dgm:t>
        <a:bodyPr/>
        <a:lstStyle/>
        <a:p>
          <a:r>
            <a:rPr lang="es-MX" sz="300" dirty="0" smtClean="0">
              <a:latin typeface="Arial" panose="020B0604020202020204" pitchFamily="34" charset="0"/>
              <a:cs typeface="Arial" panose="020B0604020202020204" pitchFamily="34" charset="0"/>
            </a:rPr>
            <a:t>Sergio López Ramírez</a:t>
          </a:r>
          <a:endParaRPr lang="es-MX" sz="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9B57E1-BF5F-4D31-95E4-BE286B5202D1}" type="pres">
      <dgm:prSet presAssocID="{30E12963-CB06-4C2A-8525-8DAEF863C24A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383636B5-8DCF-46B7-A72D-3ECA5C263FDD}" type="pres">
      <dgm:prSet presAssocID="{0C32BBD0-C0AD-4C0A-B531-581C12410BD9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33FDBE74-8F62-4AF8-BA49-AADEB0A33D37}" type="pres">
      <dgm:prSet presAssocID="{0C32BBD0-C0AD-4C0A-B531-581C12410BD9}" presName="rootComposite1" presStyleCnt="0"/>
      <dgm:spPr/>
      <dgm:t>
        <a:bodyPr/>
        <a:lstStyle/>
        <a:p>
          <a:endParaRPr lang="es-MX"/>
        </a:p>
      </dgm:t>
    </dgm:pt>
    <dgm:pt modelId="{CF05B2F2-C735-4EBD-A1A9-0380A635C16B}" type="pres">
      <dgm:prSet presAssocID="{0C32BBD0-C0AD-4C0A-B531-581C12410BD9}" presName="rootText1" presStyleLbl="node0" presStyleIdx="0" presStyleCnt="2" custScaleX="521810" custScaleY="158914" custLinFactX="-193689" custLinFactY="-100000" custLinFactNeighborX="-200000" custLinFactNeighborY="-103672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9348D212-D6E4-46F9-9F78-74E861EA1340}" type="pres">
      <dgm:prSet presAssocID="{0C32BBD0-C0AD-4C0A-B531-581C12410BD9}" presName="titleText1" presStyleLbl="fgAcc0" presStyleIdx="0" presStyleCnt="2" custFlipVert="0" custFlipHor="0" custScaleX="29388" custScaleY="49253" custLinFactX="500000" custLinFactY="-451786" custLinFactNeighborX="587916" custLinFactNeighborY="-5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8C5E1E43-C7D6-4861-9975-CF0A68C2D57C}" type="pres">
      <dgm:prSet presAssocID="{0C32BBD0-C0AD-4C0A-B531-581C12410BD9}" presName="rootConnector1" presStyleLbl="node1" presStyleIdx="0" presStyleCnt="72"/>
      <dgm:spPr/>
      <dgm:t>
        <a:bodyPr/>
        <a:lstStyle/>
        <a:p>
          <a:endParaRPr lang="es-MX"/>
        </a:p>
      </dgm:t>
    </dgm:pt>
    <dgm:pt modelId="{69E0D04A-C6E5-48C6-9D8D-E16E581343BF}" type="pres">
      <dgm:prSet presAssocID="{0C32BBD0-C0AD-4C0A-B531-581C12410BD9}" presName="hierChild2" presStyleCnt="0"/>
      <dgm:spPr/>
      <dgm:t>
        <a:bodyPr/>
        <a:lstStyle/>
        <a:p>
          <a:endParaRPr lang="es-MX"/>
        </a:p>
      </dgm:t>
    </dgm:pt>
    <dgm:pt modelId="{79911711-89DB-43BC-9942-A06BF89C7938}" type="pres">
      <dgm:prSet presAssocID="{0C32BBD0-C0AD-4C0A-B531-581C12410BD9}" presName="hierChild3" presStyleCnt="0"/>
      <dgm:spPr/>
      <dgm:t>
        <a:bodyPr/>
        <a:lstStyle/>
        <a:p>
          <a:endParaRPr lang="es-MX"/>
        </a:p>
      </dgm:t>
    </dgm:pt>
    <dgm:pt modelId="{1E45ED37-7879-464E-93B2-16A968EFC80B}" type="pres">
      <dgm:prSet presAssocID="{8DABFD72-618D-4B10-A1BD-7CD1178F2FAC}" presName="hierRoot1" presStyleCnt="0">
        <dgm:presLayoutVars>
          <dgm:hierBranch/>
        </dgm:presLayoutVars>
      </dgm:prSet>
      <dgm:spPr/>
      <dgm:t>
        <a:bodyPr/>
        <a:lstStyle/>
        <a:p>
          <a:endParaRPr lang="es-MX"/>
        </a:p>
      </dgm:t>
    </dgm:pt>
    <dgm:pt modelId="{938DDCCA-4915-4127-8BC9-A711EAF935D1}" type="pres">
      <dgm:prSet presAssocID="{8DABFD72-618D-4B10-A1BD-7CD1178F2FAC}" presName="rootComposite1" presStyleCnt="0"/>
      <dgm:spPr/>
      <dgm:t>
        <a:bodyPr/>
        <a:lstStyle/>
        <a:p>
          <a:endParaRPr lang="es-MX"/>
        </a:p>
      </dgm:t>
    </dgm:pt>
    <dgm:pt modelId="{DEBC9D2C-CAF9-4948-9AAD-D3D10AD17079}" type="pres">
      <dgm:prSet presAssocID="{8DABFD72-618D-4B10-A1BD-7CD1178F2FAC}" presName="rootText1" presStyleLbl="node0" presStyleIdx="1" presStyleCnt="2" custScaleX="241984" custScaleY="160293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07565CA3-7141-48BA-B9A5-979EF5847AD9}" type="pres">
      <dgm:prSet presAssocID="{8DABFD72-618D-4B10-A1BD-7CD1178F2FAC}" presName="titleText1" presStyleLbl="fgAcc0" presStyleIdx="1" presStyleCnt="2" custScaleX="204870" custScaleY="170804" custLinFactNeighborX="67055" custLinFactNeighborY="5099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3C252EDE-AA90-4E34-8FE0-51133E868D87}" type="pres">
      <dgm:prSet presAssocID="{8DABFD72-618D-4B10-A1BD-7CD1178F2FAC}" presName="rootConnector1" presStyleLbl="node1" presStyleIdx="0" presStyleCnt="72"/>
      <dgm:spPr/>
      <dgm:t>
        <a:bodyPr/>
        <a:lstStyle/>
        <a:p>
          <a:endParaRPr lang="es-MX"/>
        </a:p>
      </dgm:t>
    </dgm:pt>
    <dgm:pt modelId="{A49DA9DE-AABC-44DE-8ABC-8D6DA5530A06}" type="pres">
      <dgm:prSet presAssocID="{8DABFD72-618D-4B10-A1BD-7CD1178F2FAC}" presName="hierChild2" presStyleCnt="0"/>
      <dgm:spPr/>
      <dgm:t>
        <a:bodyPr/>
        <a:lstStyle/>
        <a:p>
          <a:endParaRPr lang="es-MX"/>
        </a:p>
      </dgm:t>
    </dgm:pt>
    <dgm:pt modelId="{08B53766-F516-4011-99FD-69AFBA144CF9}" type="pres">
      <dgm:prSet presAssocID="{AF416A66-CEC2-4B6F-8117-9FC7315867EF}" presName="Name35" presStyleLbl="parChTrans1D2" presStyleIdx="0" presStyleCnt="23"/>
      <dgm:spPr/>
      <dgm:t>
        <a:bodyPr/>
        <a:lstStyle/>
        <a:p>
          <a:endParaRPr lang="es-MX"/>
        </a:p>
      </dgm:t>
    </dgm:pt>
    <dgm:pt modelId="{C189F9B7-0C7E-404D-95CE-761FDC55A0D7}" type="pres">
      <dgm:prSet presAssocID="{893844A0-95C6-4D11-81B1-63BA39DCD64C}" presName="hierRoot2" presStyleCnt="0">
        <dgm:presLayoutVars>
          <dgm:hierBranch val="init"/>
        </dgm:presLayoutVars>
      </dgm:prSet>
      <dgm:spPr/>
    </dgm:pt>
    <dgm:pt modelId="{04FD4ACF-0B52-4F2D-B0EA-0F9FB57C5B7E}" type="pres">
      <dgm:prSet presAssocID="{893844A0-95C6-4D11-81B1-63BA39DCD64C}" presName="rootComposite" presStyleCnt="0"/>
      <dgm:spPr/>
    </dgm:pt>
    <dgm:pt modelId="{EC1B58AB-B08D-49A5-B187-1FCCF6E0A36D}" type="pres">
      <dgm:prSet presAssocID="{893844A0-95C6-4D11-81B1-63BA39DCD64C}" presName="rootText" presStyleLbl="node1" presStyleIdx="0" presStyleCnt="72" custScaleX="382049" custScaleY="207705" custLinFactX="100000" custLinFactNeighborX="173331" custLinFactNeighborY="21548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E08DB4CB-66DA-49F4-967B-5A0514D54527}" type="pres">
      <dgm:prSet presAssocID="{893844A0-95C6-4D11-81B1-63BA39DCD64C}" presName="titleText2" presStyleLbl="fgAcc1" presStyleIdx="0" presStyleCnt="72" custScaleX="285926" custScaleY="177767" custLinFactX="200000" custLinFactY="100000" custLinFactNeighborX="227661" custLinFactNeighborY="126253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49756F05-2296-40DC-B7F8-64016DB67D4C}" type="pres">
      <dgm:prSet presAssocID="{893844A0-95C6-4D11-81B1-63BA39DCD64C}" presName="rootConnector" presStyleLbl="node2" presStyleIdx="0" presStyleCnt="0"/>
      <dgm:spPr/>
      <dgm:t>
        <a:bodyPr/>
        <a:lstStyle/>
        <a:p>
          <a:endParaRPr lang="es-MX"/>
        </a:p>
      </dgm:t>
    </dgm:pt>
    <dgm:pt modelId="{E57E7EB5-5F8D-4587-BD3A-801837A09215}" type="pres">
      <dgm:prSet presAssocID="{893844A0-95C6-4D11-81B1-63BA39DCD64C}" presName="hierChild4" presStyleCnt="0"/>
      <dgm:spPr/>
    </dgm:pt>
    <dgm:pt modelId="{E8C50831-425D-4E4B-B515-15F878F9F664}" type="pres">
      <dgm:prSet presAssocID="{4DB71C88-8D8B-4024-9A47-90DEE5E24542}" presName="Name37" presStyleLbl="parChTrans1D3" presStyleIdx="0" presStyleCnt="19"/>
      <dgm:spPr/>
      <dgm:t>
        <a:bodyPr/>
        <a:lstStyle/>
        <a:p>
          <a:endParaRPr lang="es-MX"/>
        </a:p>
      </dgm:t>
    </dgm:pt>
    <dgm:pt modelId="{10552AF6-4525-40CA-A2F5-00EADD0EF8F3}" type="pres">
      <dgm:prSet presAssocID="{0DF62D23-8CDB-48B6-8627-C8C29CDC3394}" presName="hierRoot2" presStyleCnt="0">
        <dgm:presLayoutVars>
          <dgm:hierBranch val="init"/>
        </dgm:presLayoutVars>
      </dgm:prSet>
      <dgm:spPr/>
    </dgm:pt>
    <dgm:pt modelId="{12A44CF3-1A21-4ECC-A3B6-79506035ABB7}" type="pres">
      <dgm:prSet presAssocID="{0DF62D23-8CDB-48B6-8627-C8C29CDC3394}" presName="rootComposite" presStyleCnt="0"/>
      <dgm:spPr/>
    </dgm:pt>
    <dgm:pt modelId="{D1A63B8C-8FF3-490E-8776-FF5195B18A5D}" type="pres">
      <dgm:prSet presAssocID="{0DF62D23-8CDB-48B6-8627-C8C29CDC3394}" presName="rootText" presStyleLbl="node1" presStyleIdx="1" presStyleCnt="72" custScaleX="311626" custScaleY="124795" custLinFactX="100000" custLinFactNeighborX="176120" custLinFactNeighborY="2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4F8DA36F-B764-47C4-B4C6-DE6A12EE41B8}" type="pres">
      <dgm:prSet presAssocID="{0DF62D23-8CDB-48B6-8627-C8C29CDC3394}" presName="titleText2" presStyleLbl="fgAcc1" presStyleIdx="1" presStyleCnt="72" custAng="10800000" custFlipVert="1" custScaleX="332801" custScaleY="177767" custLinFactX="223730" custLinFactNeighborX="300000" custLinFactNeighborY="48478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9CAB21F8-DFBC-41A6-8EEA-823F016C89F9}" type="pres">
      <dgm:prSet presAssocID="{0DF62D23-8CDB-48B6-8627-C8C29CDC3394}" presName="rootConnector" presStyleLbl="node3" presStyleIdx="0" presStyleCnt="0"/>
      <dgm:spPr/>
      <dgm:t>
        <a:bodyPr/>
        <a:lstStyle/>
        <a:p>
          <a:endParaRPr lang="es-MX"/>
        </a:p>
      </dgm:t>
    </dgm:pt>
    <dgm:pt modelId="{5E4DA6EE-8FBF-44C6-8EB4-0DFBF4D292EF}" type="pres">
      <dgm:prSet presAssocID="{0DF62D23-8CDB-48B6-8627-C8C29CDC3394}" presName="hierChild4" presStyleCnt="0"/>
      <dgm:spPr/>
    </dgm:pt>
    <dgm:pt modelId="{A5B17B99-DBEE-4785-A890-E0FF6F9B32F4}" type="pres">
      <dgm:prSet presAssocID="{0DF62D23-8CDB-48B6-8627-C8C29CDC3394}" presName="hierChild5" presStyleCnt="0"/>
      <dgm:spPr/>
    </dgm:pt>
    <dgm:pt modelId="{1CED5FCC-E7DE-4B20-AD37-E5A5CA0748AB}" type="pres">
      <dgm:prSet presAssocID="{893844A0-95C6-4D11-81B1-63BA39DCD64C}" presName="hierChild5" presStyleCnt="0"/>
      <dgm:spPr/>
    </dgm:pt>
    <dgm:pt modelId="{A6A743B6-5E4B-4A00-B60F-EF5262A74A97}" type="pres">
      <dgm:prSet presAssocID="{D9DB880E-1B82-4D4D-8B38-784225994381}" presName="Name35" presStyleLbl="parChTrans1D2" presStyleIdx="1" presStyleCnt="23"/>
      <dgm:spPr/>
      <dgm:t>
        <a:bodyPr/>
        <a:lstStyle/>
        <a:p>
          <a:endParaRPr lang="es-MX"/>
        </a:p>
      </dgm:t>
    </dgm:pt>
    <dgm:pt modelId="{B3473033-626C-426E-AACA-102EA96E734D}" type="pres">
      <dgm:prSet presAssocID="{C6EFAE08-07E6-4159-AAD4-E928422AF8A9}" presName="hierRoot2" presStyleCnt="0">
        <dgm:presLayoutVars>
          <dgm:hierBranch val="init"/>
        </dgm:presLayoutVars>
      </dgm:prSet>
      <dgm:spPr/>
    </dgm:pt>
    <dgm:pt modelId="{B373CC09-CAC4-4DC0-8DE1-3D2093084D72}" type="pres">
      <dgm:prSet presAssocID="{C6EFAE08-07E6-4159-AAD4-E928422AF8A9}" presName="rootComposite" presStyleCnt="0"/>
      <dgm:spPr/>
    </dgm:pt>
    <dgm:pt modelId="{9F0CECCE-192C-4DFB-B81B-F24812957F04}" type="pres">
      <dgm:prSet presAssocID="{C6EFAE08-07E6-4159-AAD4-E928422AF8A9}" presName="rootText" presStyleLbl="node1" presStyleIdx="2" presStyleCnt="72" custScaleX="308058" custScaleY="132579" custLinFactX="4028" custLinFactNeighborX="100000" custLinFactNeighborY="10861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7278B439-EBD9-4C4D-A559-38B6709AA14C}" type="pres">
      <dgm:prSet presAssocID="{C6EFAE08-07E6-4159-AAD4-E928422AF8A9}" presName="titleText2" presStyleLbl="fgAcc1" presStyleIdx="2" presStyleCnt="72" custScaleX="263057" custScaleY="179201" custLinFactX="68695" custLinFactY="62912" custLinFactNeighborX="100000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4D0AEB25-8D8B-471D-AA8B-137101BCD2DF}" type="pres">
      <dgm:prSet presAssocID="{C6EFAE08-07E6-4159-AAD4-E928422AF8A9}" presName="rootConnector" presStyleLbl="node2" presStyleIdx="0" presStyleCnt="0"/>
      <dgm:spPr/>
      <dgm:t>
        <a:bodyPr/>
        <a:lstStyle/>
        <a:p>
          <a:endParaRPr lang="es-MX"/>
        </a:p>
      </dgm:t>
    </dgm:pt>
    <dgm:pt modelId="{EED90959-B461-4297-B181-A2D7254E6E06}" type="pres">
      <dgm:prSet presAssocID="{C6EFAE08-07E6-4159-AAD4-E928422AF8A9}" presName="hierChild4" presStyleCnt="0"/>
      <dgm:spPr/>
    </dgm:pt>
    <dgm:pt modelId="{D06E31AE-37CB-4A0E-A935-6A1E220E72A9}" type="pres">
      <dgm:prSet presAssocID="{C6EFAE08-07E6-4159-AAD4-E928422AF8A9}" presName="hierChild5" presStyleCnt="0"/>
      <dgm:spPr/>
    </dgm:pt>
    <dgm:pt modelId="{D86DF658-E21F-4721-8722-936CD3E8AC51}" type="pres">
      <dgm:prSet presAssocID="{4E87A94C-6F39-4238-8110-47D32BCF2C0B}" presName="Name35" presStyleLbl="parChTrans1D2" presStyleIdx="2" presStyleCnt="23"/>
      <dgm:spPr/>
      <dgm:t>
        <a:bodyPr/>
        <a:lstStyle/>
        <a:p>
          <a:endParaRPr lang="es-MX"/>
        </a:p>
      </dgm:t>
    </dgm:pt>
    <dgm:pt modelId="{756083A2-01B0-46E0-8D8C-658D31E2FFD4}" type="pres">
      <dgm:prSet presAssocID="{42D48727-A826-4A9E-ABD6-36F9B5121FF6}" presName="hierRoot2" presStyleCnt="0">
        <dgm:presLayoutVars>
          <dgm:hierBranch val="init"/>
        </dgm:presLayoutVars>
      </dgm:prSet>
      <dgm:spPr/>
    </dgm:pt>
    <dgm:pt modelId="{99D4C2A5-4F55-4CD5-A43F-DC50FF19601C}" type="pres">
      <dgm:prSet presAssocID="{42D48727-A826-4A9E-ABD6-36F9B5121FF6}" presName="rootComposite" presStyleCnt="0"/>
      <dgm:spPr/>
    </dgm:pt>
    <dgm:pt modelId="{84A79496-3DDA-41CE-BB51-0ACACB7555B1}" type="pres">
      <dgm:prSet presAssocID="{42D48727-A826-4A9E-ABD6-36F9B5121FF6}" presName="rootText" presStyleLbl="node1" presStyleIdx="3" presStyleCnt="72" custScaleX="212202" custScaleY="147432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5132B64A-BB58-4227-A34C-D275CB072214}" type="pres">
      <dgm:prSet presAssocID="{42D48727-A826-4A9E-ABD6-36F9B5121FF6}" presName="titleText2" presStyleLbl="fgAcc1" presStyleIdx="3" presStyleCnt="72" custScaleX="268706" custScaleY="136954" custLinFactX="20795" custLinFactNeighborX="100000" custLinFactNeighborY="69623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546ECCAD-B0D4-4060-9920-7FC1D9142BA6}" type="pres">
      <dgm:prSet presAssocID="{42D48727-A826-4A9E-ABD6-36F9B5121FF6}" presName="rootConnector" presStyleLbl="node2" presStyleIdx="0" presStyleCnt="0"/>
      <dgm:spPr/>
      <dgm:t>
        <a:bodyPr/>
        <a:lstStyle/>
        <a:p>
          <a:endParaRPr lang="es-MX"/>
        </a:p>
      </dgm:t>
    </dgm:pt>
    <dgm:pt modelId="{24802E35-04C9-4BD8-A86C-A7B10D406CEF}" type="pres">
      <dgm:prSet presAssocID="{42D48727-A826-4A9E-ABD6-36F9B5121FF6}" presName="hierChild4" presStyleCnt="0"/>
      <dgm:spPr/>
    </dgm:pt>
    <dgm:pt modelId="{6043969C-C8A7-45AA-9951-8E6AC5755127}" type="pres">
      <dgm:prSet presAssocID="{9FE4A5A0-5B16-466D-A087-5E6B02FC4CC8}" presName="Name37" presStyleLbl="parChTrans1D3" presStyleIdx="1" presStyleCnt="19"/>
      <dgm:spPr/>
      <dgm:t>
        <a:bodyPr/>
        <a:lstStyle/>
        <a:p>
          <a:endParaRPr lang="es-MX"/>
        </a:p>
      </dgm:t>
    </dgm:pt>
    <dgm:pt modelId="{05E38D88-44C9-4CD4-889E-F20928E64051}" type="pres">
      <dgm:prSet presAssocID="{33B15A2A-C9AD-4FCE-881E-E532F95B6B7E}" presName="hierRoot2" presStyleCnt="0">
        <dgm:presLayoutVars>
          <dgm:hierBranch val="init"/>
        </dgm:presLayoutVars>
      </dgm:prSet>
      <dgm:spPr/>
    </dgm:pt>
    <dgm:pt modelId="{21D46064-279F-4F6A-8EA5-10405ED6A248}" type="pres">
      <dgm:prSet presAssocID="{33B15A2A-C9AD-4FCE-881E-E532F95B6B7E}" presName="rootComposite" presStyleCnt="0"/>
      <dgm:spPr/>
    </dgm:pt>
    <dgm:pt modelId="{F49785B8-CBF0-4DEE-A0FD-84B307F9D6E9}" type="pres">
      <dgm:prSet presAssocID="{33B15A2A-C9AD-4FCE-881E-E532F95B6B7E}" presName="rootText" presStyleLbl="node1" presStyleIdx="4" presStyleCnt="72" custScaleX="257994" custScaleY="220055" custLinFactNeighborX="5405" custLinFactNeighborY="-5219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C860935C-5876-40AA-B912-A7EA7D608981}" type="pres">
      <dgm:prSet presAssocID="{33B15A2A-C9AD-4FCE-881E-E532F95B6B7E}" presName="titleText2" presStyleLbl="fgAcc1" presStyleIdx="4" presStyleCnt="72" custScaleX="270506" custScaleY="179734" custLinFactY="48225" custLinFactNeighborX="55648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354764A3-583E-4427-B68F-64806AD1A32F}" type="pres">
      <dgm:prSet presAssocID="{33B15A2A-C9AD-4FCE-881E-E532F95B6B7E}" presName="rootConnector" presStyleLbl="node3" presStyleIdx="0" presStyleCnt="0"/>
      <dgm:spPr/>
      <dgm:t>
        <a:bodyPr/>
        <a:lstStyle/>
        <a:p>
          <a:endParaRPr lang="es-MX"/>
        </a:p>
      </dgm:t>
    </dgm:pt>
    <dgm:pt modelId="{1CBFD53C-09CA-494C-9725-5B2CB1DDC385}" type="pres">
      <dgm:prSet presAssocID="{33B15A2A-C9AD-4FCE-881E-E532F95B6B7E}" presName="hierChild4" presStyleCnt="0"/>
      <dgm:spPr/>
    </dgm:pt>
    <dgm:pt modelId="{BEB297D7-6F39-44B8-8B94-11DCD94E24B2}" type="pres">
      <dgm:prSet presAssocID="{8E370E13-8B87-439E-B21C-E67A2E74F5BE}" presName="Name37" presStyleLbl="parChTrans1D4" presStyleIdx="0" presStyleCnt="33"/>
      <dgm:spPr/>
      <dgm:t>
        <a:bodyPr/>
        <a:lstStyle/>
        <a:p>
          <a:endParaRPr lang="es-MX"/>
        </a:p>
      </dgm:t>
    </dgm:pt>
    <dgm:pt modelId="{6D793332-C92C-4237-B22A-055EC8AAF531}" type="pres">
      <dgm:prSet presAssocID="{2695A667-55F1-4F09-8D4F-76772EEFB2E2}" presName="hierRoot2" presStyleCnt="0">
        <dgm:presLayoutVars>
          <dgm:hierBranch val="init"/>
        </dgm:presLayoutVars>
      </dgm:prSet>
      <dgm:spPr/>
    </dgm:pt>
    <dgm:pt modelId="{5E2DA76A-3422-47DF-A3B1-171780FD837A}" type="pres">
      <dgm:prSet presAssocID="{2695A667-55F1-4F09-8D4F-76772EEFB2E2}" presName="rootComposite" presStyleCnt="0"/>
      <dgm:spPr/>
    </dgm:pt>
    <dgm:pt modelId="{48112D07-B488-4241-984E-404B3899830B}" type="pres">
      <dgm:prSet presAssocID="{2695A667-55F1-4F09-8D4F-76772EEFB2E2}" presName="rootText" presStyleLbl="node1" presStyleIdx="5" presStyleCnt="72" custScaleX="251444" custScaleY="183832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9DC68381-B28F-404B-8A89-07F5B3B4A614}" type="pres">
      <dgm:prSet presAssocID="{2695A667-55F1-4F09-8D4F-76772EEFB2E2}" presName="titleText2" presStyleLbl="fgAcc1" presStyleIdx="5" presStyleCnt="72" custScaleX="283851" custScaleY="185825" custLinFactY="424190" custLinFactNeighborX="47821" custLinFactNeighborY="5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8AA0C772-D502-4C61-BD91-B2CF2F097BCB}" type="pres">
      <dgm:prSet presAssocID="{2695A667-55F1-4F09-8D4F-76772EEFB2E2}" presName="rootConnector" presStyleLbl="node4" presStyleIdx="0" presStyleCnt="0"/>
      <dgm:spPr/>
      <dgm:t>
        <a:bodyPr/>
        <a:lstStyle/>
        <a:p>
          <a:endParaRPr lang="es-MX"/>
        </a:p>
      </dgm:t>
    </dgm:pt>
    <dgm:pt modelId="{BA4D1419-D55B-4D34-AE67-6ECC63BF5BA6}" type="pres">
      <dgm:prSet presAssocID="{2695A667-55F1-4F09-8D4F-76772EEFB2E2}" presName="hierChild4" presStyleCnt="0"/>
      <dgm:spPr/>
    </dgm:pt>
    <dgm:pt modelId="{76A6A448-B78E-4BB4-A81B-DE700D5F9749}" type="pres">
      <dgm:prSet presAssocID="{45726AF5-0068-4E28-B1B0-1EED66727B37}" presName="Name37" presStyleLbl="parChTrans1D4" presStyleIdx="1" presStyleCnt="33"/>
      <dgm:spPr/>
      <dgm:t>
        <a:bodyPr/>
        <a:lstStyle/>
        <a:p>
          <a:endParaRPr lang="es-MX"/>
        </a:p>
      </dgm:t>
    </dgm:pt>
    <dgm:pt modelId="{3F7D16ED-FDDF-46DF-A730-A28C6E056FEC}" type="pres">
      <dgm:prSet presAssocID="{4A5D97D9-B83B-4A8A-82D3-01175FA26C02}" presName="hierRoot2" presStyleCnt="0">
        <dgm:presLayoutVars>
          <dgm:hierBranch val="init"/>
        </dgm:presLayoutVars>
      </dgm:prSet>
      <dgm:spPr/>
    </dgm:pt>
    <dgm:pt modelId="{9A82D630-DA49-47CE-ACC9-C788F2C25E75}" type="pres">
      <dgm:prSet presAssocID="{4A5D97D9-B83B-4A8A-82D3-01175FA26C02}" presName="rootComposite" presStyleCnt="0"/>
      <dgm:spPr/>
    </dgm:pt>
    <dgm:pt modelId="{1048D80C-B3E0-48E5-B506-50D50EEB0EA3}" type="pres">
      <dgm:prSet presAssocID="{4A5D97D9-B83B-4A8A-82D3-01175FA26C02}" presName="rootText" presStyleLbl="node1" presStyleIdx="6" presStyleCnt="72" custScaleX="245863" custScaleY="164858" custLinFactNeighborX="2532" custLinFactNeighborY="3423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CA9AF55E-2CFF-4332-8350-90B65C362136}" type="pres">
      <dgm:prSet presAssocID="{4A5D97D9-B83B-4A8A-82D3-01175FA26C02}" presName="titleText2" presStyleLbl="fgAcc1" presStyleIdx="6" presStyleCnt="72" custScaleX="285000" custScaleY="209370" custLinFactY="-200000" custLinFactNeighborX="59075" custLinFactNeighborY="-284105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14877C60-98D5-406A-8306-01AC98F93C30}" type="pres">
      <dgm:prSet presAssocID="{4A5D97D9-B83B-4A8A-82D3-01175FA26C02}" presName="rootConnector" presStyleLbl="node4" presStyleIdx="0" presStyleCnt="0"/>
      <dgm:spPr/>
      <dgm:t>
        <a:bodyPr/>
        <a:lstStyle/>
        <a:p>
          <a:endParaRPr lang="es-MX"/>
        </a:p>
      </dgm:t>
    </dgm:pt>
    <dgm:pt modelId="{A1860C10-AE89-44F2-9B08-731A1A7284D3}" type="pres">
      <dgm:prSet presAssocID="{4A5D97D9-B83B-4A8A-82D3-01175FA26C02}" presName="hierChild4" presStyleCnt="0"/>
      <dgm:spPr/>
    </dgm:pt>
    <dgm:pt modelId="{1942FCB8-9396-4BEA-BAB9-F9FD4A9BDF12}" type="pres">
      <dgm:prSet presAssocID="{4A5D97D9-B83B-4A8A-82D3-01175FA26C02}" presName="hierChild5" presStyleCnt="0"/>
      <dgm:spPr/>
    </dgm:pt>
    <dgm:pt modelId="{AE7E4980-EA62-446E-A4BF-777AD9C12220}" type="pres">
      <dgm:prSet presAssocID="{2695A667-55F1-4F09-8D4F-76772EEFB2E2}" presName="hierChild5" presStyleCnt="0"/>
      <dgm:spPr/>
    </dgm:pt>
    <dgm:pt modelId="{AB023175-868F-410E-AD49-94DEC412BCFB}" type="pres">
      <dgm:prSet presAssocID="{F17B6003-067B-4E84-BC73-84C107967D25}" presName="Name37" presStyleLbl="parChTrans1D4" presStyleIdx="2" presStyleCnt="33"/>
      <dgm:spPr/>
      <dgm:t>
        <a:bodyPr/>
        <a:lstStyle/>
        <a:p>
          <a:endParaRPr lang="es-MX"/>
        </a:p>
      </dgm:t>
    </dgm:pt>
    <dgm:pt modelId="{9A9395E5-C979-481B-BF62-D072CEDA262A}" type="pres">
      <dgm:prSet presAssocID="{FC9395AB-8465-4171-AB85-A45A7A78A4A9}" presName="hierRoot2" presStyleCnt="0">
        <dgm:presLayoutVars>
          <dgm:hierBranch val="init"/>
        </dgm:presLayoutVars>
      </dgm:prSet>
      <dgm:spPr/>
    </dgm:pt>
    <dgm:pt modelId="{FC976FF0-DAE6-49EF-8BB1-7107A3FDAE39}" type="pres">
      <dgm:prSet presAssocID="{FC9395AB-8465-4171-AB85-A45A7A78A4A9}" presName="rootComposite" presStyleCnt="0"/>
      <dgm:spPr/>
    </dgm:pt>
    <dgm:pt modelId="{A123EC6B-59E3-4296-8CB3-B363A4FC5BA4}" type="pres">
      <dgm:prSet presAssocID="{FC9395AB-8465-4171-AB85-A45A7A78A4A9}" presName="rootText" presStyleLbl="node1" presStyleIdx="7" presStyleCnt="72" custScaleX="263226" custScaleY="177509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A2282D4C-710B-48F3-B62C-FF388DEF26B9}" type="pres">
      <dgm:prSet presAssocID="{FC9395AB-8465-4171-AB85-A45A7A78A4A9}" presName="titleText2" presStyleLbl="fgAcc1" presStyleIdx="7" presStyleCnt="72" custScaleX="255665" custScaleY="172255" custLinFactY="40938" custLinFactNeighborX="33031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036E4AB7-0EC4-4713-BD7D-CD9694A5CFF1}" type="pres">
      <dgm:prSet presAssocID="{FC9395AB-8465-4171-AB85-A45A7A78A4A9}" presName="rootConnector" presStyleLbl="node4" presStyleIdx="0" presStyleCnt="0"/>
      <dgm:spPr/>
      <dgm:t>
        <a:bodyPr/>
        <a:lstStyle/>
        <a:p>
          <a:endParaRPr lang="es-MX"/>
        </a:p>
      </dgm:t>
    </dgm:pt>
    <dgm:pt modelId="{B939314E-0B31-4594-A5B7-AD006562DBB6}" type="pres">
      <dgm:prSet presAssocID="{FC9395AB-8465-4171-AB85-A45A7A78A4A9}" presName="hierChild4" presStyleCnt="0"/>
      <dgm:spPr/>
    </dgm:pt>
    <dgm:pt modelId="{6A1C2212-421E-45A5-AF7D-931FEFDCBDF9}" type="pres">
      <dgm:prSet presAssocID="{94162C7E-771F-426A-92F7-6C727B761C54}" presName="Name37" presStyleLbl="parChTrans1D4" presStyleIdx="3" presStyleCnt="33"/>
      <dgm:spPr/>
      <dgm:t>
        <a:bodyPr/>
        <a:lstStyle/>
        <a:p>
          <a:endParaRPr lang="es-MX"/>
        </a:p>
      </dgm:t>
    </dgm:pt>
    <dgm:pt modelId="{9418EEC2-06C2-4071-AEA6-FEE5F4DE09FF}" type="pres">
      <dgm:prSet presAssocID="{245E1AC1-623B-40F8-BBB6-A7B1B1B2C625}" presName="hierRoot2" presStyleCnt="0">
        <dgm:presLayoutVars>
          <dgm:hierBranch val="init"/>
        </dgm:presLayoutVars>
      </dgm:prSet>
      <dgm:spPr/>
    </dgm:pt>
    <dgm:pt modelId="{C46B9E87-F49C-4989-9B85-95B9945F551D}" type="pres">
      <dgm:prSet presAssocID="{245E1AC1-623B-40F8-BBB6-A7B1B1B2C625}" presName="rootComposite" presStyleCnt="0"/>
      <dgm:spPr/>
    </dgm:pt>
    <dgm:pt modelId="{74E7445D-AB8B-40E3-8DD2-DD82FD3536FB}" type="pres">
      <dgm:prSet presAssocID="{245E1AC1-623B-40F8-BBB6-A7B1B1B2C625}" presName="rootText" presStyleLbl="node1" presStyleIdx="8" presStyleCnt="72" custScaleX="238476" custScaleY="167962" custLinFactNeighborX="8108" custLinFactNeighborY="31318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6F8D3584-9ED5-4CE2-A4C9-B9CE3D4C6C7B}" type="pres">
      <dgm:prSet presAssocID="{245E1AC1-623B-40F8-BBB6-A7B1B1B2C625}" presName="titleText2" presStyleLbl="fgAcc1" presStyleIdx="8" presStyleCnt="72" custScaleX="273682" custScaleY="172255" custLinFactY="113189" custLinFactNeighborX="33032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F73799F5-A7D4-4A58-B040-B8BCC91FC279}" type="pres">
      <dgm:prSet presAssocID="{245E1AC1-623B-40F8-BBB6-A7B1B1B2C625}" presName="rootConnector" presStyleLbl="node4" presStyleIdx="0" presStyleCnt="0"/>
      <dgm:spPr/>
      <dgm:t>
        <a:bodyPr/>
        <a:lstStyle/>
        <a:p>
          <a:endParaRPr lang="es-MX"/>
        </a:p>
      </dgm:t>
    </dgm:pt>
    <dgm:pt modelId="{C0EB153B-3784-4C66-BC27-80BBB7CB071D}" type="pres">
      <dgm:prSet presAssocID="{245E1AC1-623B-40F8-BBB6-A7B1B1B2C625}" presName="hierChild4" presStyleCnt="0"/>
      <dgm:spPr/>
    </dgm:pt>
    <dgm:pt modelId="{10EEA717-816D-44C2-8875-B46558397B3C}" type="pres">
      <dgm:prSet presAssocID="{245E1AC1-623B-40F8-BBB6-A7B1B1B2C625}" presName="hierChild5" presStyleCnt="0"/>
      <dgm:spPr/>
    </dgm:pt>
    <dgm:pt modelId="{9D7597E6-33DE-4044-8BB6-8FB56C8E6563}" type="pres">
      <dgm:prSet presAssocID="{FC9395AB-8465-4171-AB85-A45A7A78A4A9}" presName="hierChild5" presStyleCnt="0"/>
      <dgm:spPr/>
    </dgm:pt>
    <dgm:pt modelId="{34F5F952-DBFF-4A5C-AB2B-7F0C5CD29900}" type="pres">
      <dgm:prSet presAssocID="{789EFB1E-1A32-4F80-B1CF-95BA7231C04C}" presName="Name37" presStyleLbl="parChTrans1D4" presStyleIdx="4" presStyleCnt="33"/>
      <dgm:spPr/>
      <dgm:t>
        <a:bodyPr/>
        <a:lstStyle/>
        <a:p>
          <a:endParaRPr lang="es-MX"/>
        </a:p>
      </dgm:t>
    </dgm:pt>
    <dgm:pt modelId="{AA9A6A03-FC13-4E62-A6FB-6969C897FBD1}" type="pres">
      <dgm:prSet presAssocID="{2A63976A-26C4-4F25-808E-9954CB310261}" presName="hierRoot2" presStyleCnt="0">
        <dgm:presLayoutVars>
          <dgm:hierBranch val="init"/>
        </dgm:presLayoutVars>
      </dgm:prSet>
      <dgm:spPr/>
    </dgm:pt>
    <dgm:pt modelId="{6F3A8A2C-87EF-4F83-B871-3857CA61A4F3}" type="pres">
      <dgm:prSet presAssocID="{2A63976A-26C4-4F25-808E-9954CB310261}" presName="rootComposite" presStyleCnt="0"/>
      <dgm:spPr/>
    </dgm:pt>
    <dgm:pt modelId="{D64276DB-02BB-4D5D-92BA-8B4F9E249886}" type="pres">
      <dgm:prSet presAssocID="{2A63976A-26C4-4F25-808E-9954CB310261}" presName="rootText" presStyleLbl="node1" presStyleIdx="9" presStyleCnt="72" custScaleX="229884" custScaleY="19386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1ECC7DDE-6214-409F-9490-3B00F8312684}" type="pres">
      <dgm:prSet presAssocID="{2A63976A-26C4-4F25-808E-9954CB310261}" presName="titleText2" presStyleLbl="fgAcc1" presStyleIdx="9" presStyleCnt="72" custScaleX="281105" custScaleY="172255" custLinFactY="56593" custLinFactNeighborX="6006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C4573712-AF35-4FCC-9062-A7EB23F98772}" type="pres">
      <dgm:prSet presAssocID="{2A63976A-26C4-4F25-808E-9954CB310261}" presName="rootConnector" presStyleLbl="node4" presStyleIdx="0" presStyleCnt="0"/>
      <dgm:spPr/>
      <dgm:t>
        <a:bodyPr/>
        <a:lstStyle/>
        <a:p>
          <a:endParaRPr lang="es-MX"/>
        </a:p>
      </dgm:t>
    </dgm:pt>
    <dgm:pt modelId="{D05D3C04-EF6B-41F6-A10B-16BCCF45D0F8}" type="pres">
      <dgm:prSet presAssocID="{2A63976A-26C4-4F25-808E-9954CB310261}" presName="hierChild4" presStyleCnt="0"/>
      <dgm:spPr/>
    </dgm:pt>
    <dgm:pt modelId="{56785CF0-0BB7-4A6F-8AA2-C704D8E70EF2}" type="pres">
      <dgm:prSet presAssocID="{2A63976A-26C4-4F25-808E-9954CB310261}" presName="hierChild5" presStyleCnt="0"/>
      <dgm:spPr/>
    </dgm:pt>
    <dgm:pt modelId="{878CCD83-745D-490F-B48F-C300D1481A36}" type="pres">
      <dgm:prSet presAssocID="{32B8068F-13BB-481F-A9FE-3D1A02670714}" presName="Name37" presStyleLbl="parChTrans1D4" presStyleIdx="5" presStyleCnt="33"/>
      <dgm:spPr/>
      <dgm:t>
        <a:bodyPr/>
        <a:lstStyle/>
        <a:p>
          <a:endParaRPr lang="es-MX"/>
        </a:p>
      </dgm:t>
    </dgm:pt>
    <dgm:pt modelId="{B0156E68-53CE-4B73-89F7-DE71484F62F7}" type="pres">
      <dgm:prSet presAssocID="{F352D5D0-255F-4414-A8E9-EE24D85FC63E}" presName="hierRoot2" presStyleCnt="0">
        <dgm:presLayoutVars>
          <dgm:hierBranch val="init"/>
        </dgm:presLayoutVars>
      </dgm:prSet>
      <dgm:spPr/>
    </dgm:pt>
    <dgm:pt modelId="{39FE5BF6-9517-44AA-BEA9-E707A8035C38}" type="pres">
      <dgm:prSet presAssocID="{F352D5D0-255F-4414-A8E9-EE24D85FC63E}" presName="rootComposite" presStyleCnt="0"/>
      <dgm:spPr/>
    </dgm:pt>
    <dgm:pt modelId="{75C62909-8001-45BC-80D9-1DF220CA2EC0}" type="pres">
      <dgm:prSet presAssocID="{F352D5D0-255F-4414-A8E9-EE24D85FC63E}" presName="rootText" presStyleLbl="node1" presStyleIdx="10" presStyleCnt="72" custScaleX="238095" custScaleY="249282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6CB8D127-70E9-4154-BE45-45C04D253552}" type="pres">
      <dgm:prSet presAssocID="{F352D5D0-255F-4414-A8E9-EE24D85FC63E}" presName="titleText2" presStyleLbl="fgAcc1" presStyleIdx="10" presStyleCnt="72" custScaleX="261422" custScaleY="194111" custLinFactY="500000" custLinFactNeighborX="18349" custLinFactNeighborY="568516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83425048-956B-457C-B684-CBD1895EEC9F}" type="pres">
      <dgm:prSet presAssocID="{F352D5D0-255F-4414-A8E9-EE24D85FC63E}" presName="rootConnector" presStyleLbl="node4" presStyleIdx="0" presStyleCnt="0"/>
      <dgm:spPr/>
      <dgm:t>
        <a:bodyPr/>
        <a:lstStyle/>
        <a:p>
          <a:endParaRPr lang="es-MX"/>
        </a:p>
      </dgm:t>
    </dgm:pt>
    <dgm:pt modelId="{872288B6-4FD1-4253-A4F5-968764F0ADF5}" type="pres">
      <dgm:prSet presAssocID="{F352D5D0-255F-4414-A8E9-EE24D85FC63E}" presName="hierChild4" presStyleCnt="0"/>
      <dgm:spPr/>
    </dgm:pt>
    <dgm:pt modelId="{FE2C6AC9-720E-4BFE-86AB-74EB78350F47}" type="pres">
      <dgm:prSet presAssocID="{679D3D31-C7A8-4D92-BC5A-B9E3AA1F4B2A}" presName="Name37" presStyleLbl="parChTrans1D4" presStyleIdx="6" presStyleCnt="33"/>
      <dgm:spPr/>
      <dgm:t>
        <a:bodyPr/>
        <a:lstStyle/>
        <a:p>
          <a:endParaRPr lang="es-MX"/>
        </a:p>
      </dgm:t>
    </dgm:pt>
    <dgm:pt modelId="{AC8CD5E9-8213-459A-AE8B-66146019E482}" type="pres">
      <dgm:prSet presAssocID="{5BB853C5-B19F-4B7F-ABFF-53AFF2655E91}" presName="hierRoot2" presStyleCnt="0">
        <dgm:presLayoutVars>
          <dgm:hierBranch val="init"/>
        </dgm:presLayoutVars>
      </dgm:prSet>
      <dgm:spPr/>
    </dgm:pt>
    <dgm:pt modelId="{28C14FD2-1833-445A-8ED7-A4435766F2FB}" type="pres">
      <dgm:prSet presAssocID="{5BB853C5-B19F-4B7F-ABFF-53AFF2655E91}" presName="rootComposite" presStyleCnt="0"/>
      <dgm:spPr/>
    </dgm:pt>
    <dgm:pt modelId="{1AD0AC2D-97DA-4352-9912-2D891BAE4C48}" type="pres">
      <dgm:prSet presAssocID="{5BB853C5-B19F-4B7F-ABFF-53AFF2655E91}" presName="rootText" presStyleLbl="node1" presStyleIdx="11" presStyleCnt="72" custScaleX="256227" custScaleY="205579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4816C9B1-B3CF-40DE-9CF5-28521A699178}" type="pres">
      <dgm:prSet presAssocID="{5BB853C5-B19F-4B7F-ABFF-53AFF2655E91}" presName="titleText2" presStyleLbl="fgAcc1" presStyleIdx="11" presStyleCnt="72" custScaleX="279896" custScaleY="175432" custLinFactY="-300000" custLinFactNeighborX="3057" custLinFactNeighborY="-353869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D07FF92E-A058-4271-947B-B166B6A8C2F3}" type="pres">
      <dgm:prSet presAssocID="{5BB853C5-B19F-4B7F-ABFF-53AFF2655E91}" presName="rootConnector" presStyleLbl="node4" presStyleIdx="0" presStyleCnt="0"/>
      <dgm:spPr/>
      <dgm:t>
        <a:bodyPr/>
        <a:lstStyle/>
        <a:p>
          <a:endParaRPr lang="es-MX"/>
        </a:p>
      </dgm:t>
    </dgm:pt>
    <dgm:pt modelId="{EAE15561-9215-4191-B0A6-EB2EAEEB96BE}" type="pres">
      <dgm:prSet presAssocID="{5BB853C5-B19F-4B7F-ABFF-53AFF2655E91}" presName="hierChild4" presStyleCnt="0"/>
      <dgm:spPr/>
    </dgm:pt>
    <dgm:pt modelId="{7846B140-83A1-4C3C-B45F-4EF16F3832E5}" type="pres">
      <dgm:prSet presAssocID="{5BB853C5-B19F-4B7F-ABFF-53AFF2655E91}" presName="hierChild5" presStyleCnt="0"/>
      <dgm:spPr/>
    </dgm:pt>
    <dgm:pt modelId="{E71522B6-A754-4341-BC89-7707A86CDF02}" type="pres">
      <dgm:prSet presAssocID="{F352D5D0-255F-4414-A8E9-EE24D85FC63E}" presName="hierChild5" presStyleCnt="0"/>
      <dgm:spPr/>
    </dgm:pt>
    <dgm:pt modelId="{E0018C00-8B72-4704-82FE-E4A64C44D4C9}" type="pres">
      <dgm:prSet presAssocID="{38F4F653-053A-4C4D-8892-E530D51F2370}" presName="Name37" presStyleLbl="parChTrans1D4" presStyleIdx="7" presStyleCnt="33"/>
      <dgm:spPr/>
      <dgm:t>
        <a:bodyPr/>
        <a:lstStyle/>
        <a:p>
          <a:endParaRPr lang="es-MX"/>
        </a:p>
      </dgm:t>
    </dgm:pt>
    <dgm:pt modelId="{D56D7B17-60AE-46F0-9EB5-75DCAF5ED7C3}" type="pres">
      <dgm:prSet presAssocID="{07E08C92-CE4D-44AF-B731-7D994F32D8F3}" presName="hierRoot2" presStyleCnt="0">
        <dgm:presLayoutVars>
          <dgm:hierBranch val="init"/>
        </dgm:presLayoutVars>
      </dgm:prSet>
      <dgm:spPr/>
    </dgm:pt>
    <dgm:pt modelId="{006CA867-AE5E-45E9-AD02-D6095C1F0553}" type="pres">
      <dgm:prSet presAssocID="{07E08C92-CE4D-44AF-B731-7D994F32D8F3}" presName="rootComposite" presStyleCnt="0"/>
      <dgm:spPr/>
    </dgm:pt>
    <dgm:pt modelId="{22E6F148-A1A0-4BC5-A93D-E774A7ED7F63}" type="pres">
      <dgm:prSet presAssocID="{07E08C92-CE4D-44AF-B731-7D994F32D8F3}" presName="rootText" presStyleLbl="node1" presStyleIdx="12" presStyleCnt="72" custScaleX="191474" custScaleY="209168" custLinFactNeighborX="36769" custLinFactNeighborY="-13771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88E654F5-11CF-4A3D-AAE5-30AE182BE42A}" type="pres">
      <dgm:prSet presAssocID="{07E08C92-CE4D-44AF-B731-7D994F32D8F3}" presName="titleText2" presStyleLbl="fgAcc1" presStyleIdx="12" presStyleCnt="72" custScaleX="210811" custScaleY="194953" custLinFactNeighborX="6198" custLinFactNeighborY="96967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979242B5-8C5A-40A6-841F-8078487CD1AF}" type="pres">
      <dgm:prSet presAssocID="{07E08C92-CE4D-44AF-B731-7D994F32D8F3}" presName="rootConnector" presStyleLbl="node4" presStyleIdx="0" presStyleCnt="0"/>
      <dgm:spPr/>
      <dgm:t>
        <a:bodyPr/>
        <a:lstStyle/>
        <a:p>
          <a:endParaRPr lang="es-MX"/>
        </a:p>
      </dgm:t>
    </dgm:pt>
    <dgm:pt modelId="{A1547F8C-1E4C-4969-BF8E-6F11C6E22F9F}" type="pres">
      <dgm:prSet presAssocID="{07E08C92-CE4D-44AF-B731-7D994F32D8F3}" presName="hierChild4" presStyleCnt="0"/>
      <dgm:spPr/>
    </dgm:pt>
    <dgm:pt modelId="{F1B7C33A-BD11-4BE2-B303-964FE23236B4}" type="pres">
      <dgm:prSet presAssocID="{07E08C92-CE4D-44AF-B731-7D994F32D8F3}" presName="hierChild5" presStyleCnt="0"/>
      <dgm:spPr/>
    </dgm:pt>
    <dgm:pt modelId="{8454A668-0F10-4DBD-A506-596067666FC5}" type="pres">
      <dgm:prSet presAssocID="{33B15A2A-C9AD-4FCE-881E-E532F95B6B7E}" presName="hierChild5" presStyleCnt="0"/>
      <dgm:spPr/>
    </dgm:pt>
    <dgm:pt modelId="{B6051482-EFD3-448D-A539-B4755BBB4DBB}" type="pres">
      <dgm:prSet presAssocID="{C07471BF-0AE3-4C2C-B6DA-E9F305A0D33F}" presName="Name37" presStyleLbl="parChTrans1D3" presStyleIdx="2" presStyleCnt="19"/>
      <dgm:spPr/>
      <dgm:t>
        <a:bodyPr/>
        <a:lstStyle/>
        <a:p>
          <a:endParaRPr lang="es-MX"/>
        </a:p>
      </dgm:t>
    </dgm:pt>
    <dgm:pt modelId="{E64AADC7-BC9D-4374-A458-3E7C870AC04F}" type="pres">
      <dgm:prSet presAssocID="{79BD5976-EA35-4CE0-9A00-F37101EF647D}" presName="hierRoot2" presStyleCnt="0">
        <dgm:presLayoutVars>
          <dgm:hierBranch val="init"/>
        </dgm:presLayoutVars>
      </dgm:prSet>
      <dgm:spPr/>
    </dgm:pt>
    <dgm:pt modelId="{3EECE3D8-9ACC-4C9E-8CD5-EE2C83B01EC5}" type="pres">
      <dgm:prSet presAssocID="{79BD5976-EA35-4CE0-9A00-F37101EF647D}" presName="rootComposite" presStyleCnt="0"/>
      <dgm:spPr/>
    </dgm:pt>
    <dgm:pt modelId="{94FF599E-2657-40A2-BB0A-87FA489E8705}" type="pres">
      <dgm:prSet presAssocID="{79BD5976-EA35-4CE0-9A00-F37101EF647D}" presName="rootText" presStyleLbl="node1" presStyleIdx="13" presStyleCnt="72" custScaleX="230354" custScaleY="224398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2E17CAE0-F525-4BF8-989A-9C692CCFA0AC}" type="pres">
      <dgm:prSet presAssocID="{79BD5976-EA35-4CE0-9A00-F37101EF647D}" presName="titleText2" presStyleLbl="fgAcc1" presStyleIdx="13" presStyleCnt="72" custScaleX="218273" custScaleY="169195" custLinFactY="3865" custLinFactNeighborX="-8651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D2FECBEE-8FA8-4BEF-BAFC-680D00819ED0}" type="pres">
      <dgm:prSet presAssocID="{79BD5976-EA35-4CE0-9A00-F37101EF647D}" presName="rootConnector" presStyleLbl="node3" presStyleIdx="0" presStyleCnt="0"/>
      <dgm:spPr/>
      <dgm:t>
        <a:bodyPr/>
        <a:lstStyle/>
        <a:p>
          <a:endParaRPr lang="es-MX"/>
        </a:p>
      </dgm:t>
    </dgm:pt>
    <dgm:pt modelId="{2DADEFF3-BACE-449D-8B28-10BB4C00EAEF}" type="pres">
      <dgm:prSet presAssocID="{79BD5976-EA35-4CE0-9A00-F37101EF647D}" presName="hierChild4" presStyleCnt="0"/>
      <dgm:spPr/>
    </dgm:pt>
    <dgm:pt modelId="{C36B9380-AF94-4FFB-8557-685EE8C88CE0}" type="pres">
      <dgm:prSet presAssocID="{79BD5976-EA35-4CE0-9A00-F37101EF647D}" presName="hierChild5" presStyleCnt="0"/>
      <dgm:spPr/>
    </dgm:pt>
    <dgm:pt modelId="{D21D8950-986F-45EC-89EC-871508242DE9}" type="pres">
      <dgm:prSet presAssocID="{F2C75ED9-FE03-49FA-ABD5-9195C2E7AE43}" presName="Name37" presStyleLbl="parChTrans1D3" presStyleIdx="3" presStyleCnt="19"/>
      <dgm:spPr/>
      <dgm:t>
        <a:bodyPr/>
        <a:lstStyle/>
        <a:p>
          <a:endParaRPr lang="es-MX"/>
        </a:p>
      </dgm:t>
    </dgm:pt>
    <dgm:pt modelId="{4266BA5E-397B-434C-9A5B-BA97D172BD55}" type="pres">
      <dgm:prSet presAssocID="{FE00FA3C-7641-4E69-98EE-64F597F11E99}" presName="hierRoot2" presStyleCnt="0">
        <dgm:presLayoutVars>
          <dgm:hierBranch val="init"/>
        </dgm:presLayoutVars>
      </dgm:prSet>
      <dgm:spPr/>
    </dgm:pt>
    <dgm:pt modelId="{B2E5BB86-175F-47A7-B55E-C7EAA810A571}" type="pres">
      <dgm:prSet presAssocID="{FE00FA3C-7641-4E69-98EE-64F597F11E99}" presName="rootComposite" presStyleCnt="0"/>
      <dgm:spPr/>
    </dgm:pt>
    <dgm:pt modelId="{A425A9C3-C391-4F51-B21B-09A36BE9E9D3}" type="pres">
      <dgm:prSet presAssocID="{FE00FA3C-7641-4E69-98EE-64F597F11E99}" presName="rootText" presStyleLbl="node1" presStyleIdx="14" presStyleCnt="72" custScaleX="236228" custScaleY="172611" custLinFactX="100000" custLinFactNeighborX="162215" custLinFactNeighborY="40177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8B73DD52-03BD-4BC2-9A10-DD6D6376FA70}" type="pres">
      <dgm:prSet presAssocID="{FE00FA3C-7641-4E69-98EE-64F597F11E99}" presName="titleText2" presStyleLbl="fgAcc1" presStyleIdx="14" presStyleCnt="72" custScaleX="314562" custScaleY="223054" custLinFactX="145119" custLinFactY="100000" custLinFactNeighborX="200000" custLinFactNeighborY="138464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03D17DBB-741D-4C54-B7A0-7080E3FFEBE1}" type="pres">
      <dgm:prSet presAssocID="{FE00FA3C-7641-4E69-98EE-64F597F11E99}" presName="rootConnector" presStyleLbl="node3" presStyleIdx="0" presStyleCnt="0"/>
      <dgm:spPr/>
      <dgm:t>
        <a:bodyPr/>
        <a:lstStyle/>
        <a:p>
          <a:endParaRPr lang="es-MX"/>
        </a:p>
      </dgm:t>
    </dgm:pt>
    <dgm:pt modelId="{183C3541-D24D-4A03-B2C2-1B0EF7D02BF5}" type="pres">
      <dgm:prSet presAssocID="{FE00FA3C-7641-4E69-98EE-64F597F11E99}" presName="hierChild4" presStyleCnt="0"/>
      <dgm:spPr/>
    </dgm:pt>
    <dgm:pt modelId="{D417EADC-22D2-41ED-B4B1-3AF87590E178}" type="pres">
      <dgm:prSet presAssocID="{3FADC170-FF61-4273-A390-8E213C841C47}" presName="Name37" presStyleLbl="parChTrans1D4" presStyleIdx="8" presStyleCnt="33"/>
      <dgm:spPr/>
      <dgm:t>
        <a:bodyPr/>
        <a:lstStyle/>
        <a:p>
          <a:endParaRPr lang="es-MX"/>
        </a:p>
      </dgm:t>
    </dgm:pt>
    <dgm:pt modelId="{61AC9267-96C7-4C76-8E81-9894BFCBDC0B}" type="pres">
      <dgm:prSet presAssocID="{C7734CDB-DC36-4F4B-8666-37BCC0E36E4D}" presName="hierRoot2" presStyleCnt="0">
        <dgm:presLayoutVars>
          <dgm:hierBranch val="init"/>
        </dgm:presLayoutVars>
      </dgm:prSet>
      <dgm:spPr/>
    </dgm:pt>
    <dgm:pt modelId="{53DBDD63-EAD3-4636-A4E6-A1252EBC474C}" type="pres">
      <dgm:prSet presAssocID="{C7734CDB-DC36-4F4B-8666-37BCC0E36E4D}" presName="rootComposite" presStyleCnt="0"/>
      <dgm:spPr/>
    </dgm:pt>
    <dgm:pt modelId="{B9044145-648F-4250-858B-E17AFDC56C66}" type="pres">
      <dgm:prSet presAssocID="{C7734CDB-DC36-4F4B-8666-37BCC0E36E4D}" presName="rootText" presStyleLbl="node1" presStyleIdx="15" presStyleCnt="72" custScaleX="226786" custScaleY="169827" custLinFactX="38633" custLinFactY="1418" custLinFactNeighborX="100000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08391AB8-F0E9-4151-88B1-6C3974D3C02D}" type="pres">
      <dgm:prSet presAssocID="{C7734CDB-DC36-4F4B-8666-37BCC0E36E4D}" presName="titleText2" presStyleLbl="fgAcc1" presStyleIdx="15" presStyleCnt="72" custScaleX="254194" custScaleY="210885" custLinFactX="60123" custLinFactY="229818" custLinFactNeighborX="100000" custLinFactNeighborY="3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CDE15E77-FCDC-4320-A61F-FE7C117AA9B6}" type="pres">
      <dgm:prSet presAssocID="{C7734CDB-DC36-4F4B-8666-37BCC0E36E4D}" presName="rootConnector" presStyleLbl="node4" presStyleIdx="0" presStyleCnt="0"/>
      <dgm:spPr/>
      <dgm:t>
        <a:bodyPr/>
        <a:lstStyle/>
        <a:p>
          <a:endParaRPr lang="es-MX"/>
        </a:p>
      </dgm:t>
    </dgm:pt>
    <dgm:pt modelId="{64AEC867-FA06-4D53-85F2-CA26AC5CD93D}" type="pres">
      <dgm:prSet presAssocID="{C7734CDB-DC36-4F4B-8666-37BCC0E36E4D}" presName="hierChild4" presStyleCnt="0"/>
      <dgm:spPr/>
    </dgm:pt>
    <dgm:pt modelId="{990DCB5E-123A-4AD1-AAA1-B900DF4266E5}" type="pres">
      <dgm:prSet presAssocID="{C7734CDB-DC36-4F4B-8666-37BCC0E36E4D}" presName="hierChild5" presStyleCnt="0"/>
      <dgm:spPr/>
    </dgm:pt>
    <dgm:pt modelId="{CA092360-6E9C-4FD0-BC65-FA7BC6159E68}" type="pres">
      <dgm:prSet presAssocID="{03ABD3AD-0620-4D62-9D00-0BE4E539D625}" presName="Name37" presStyleLbl="parChTrans1D4" presStyleIdx="9" presStyleCnt="33"/>
      <dgm:spPr/>
      <dgm:t>
        <a:bodyPr/>
        <a:lstStyle/>
        <a:p>
          <a:endParaRPr lang="es-MX"/>
        </a:p>
      </dgm:t>
    </dgm:pt>
    <dgm:pt modelId="{235E287A-EE3D-40AB-A80E-A9BA1B0E48C2}" type="pres">
      <dgm:prSet presAssocID="{B698BB9B-CDBA-4F0A-96D7-C5D9410D2BC7}" presName="hierRoot2" presStyleCnt="0">
        <dgm:presLayoutVars>
          <dgm:hierBranch val="init"/>
        </dgm:presLayoutVars>
      </dgm:prSet>
      <dgm:spPr/>
    </dgm:pt>
    <dgm:pt modelId="{E8817053-8B17-40ED-B03E-34A5BB15C09F}" type="pres">
      <dgm:prSet presAssocID="{B698BB9B-CDBA-4F0A-96D7-C5D9410D2BC7}" presName="rootComposite" presStyleCnt="0"/>
      <dgm:spPr/>
    </dgm:pt>
    <dgm:pt modelId="{8D973AF2-FACB-4D8A-B303-505F7B482F38}" type="pres">
      <dgm:prSet presAssocID="{B698BB9B-CDBA-4F0A-96D7-C5D9410D2BC7}" presName="rootText" presStyleLbl="node1" presStyleIdx="16" presStyleCnt="72" custScaleX="239612" custScaleY="165118" custLinFactX="55276" custLinFactY="26330" custLinFactNeighborX="100000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D8622029-6CAC-4480-BA9E-885394E4E756}" type="pres">
      <dgm:prSet presAssocID="{B698BB9B-CDBA-4F0A-96D7-C5D9410D2BC7}" presName="titleText2" presStyleLbl="fgAcc1" presStyleIdx="16" presStyleCnt="72" custAng="0" custFlipVert="0" custScaleX="243571" custScaleY="319254" custLinFactX="75658" custLinFactY="300000" custLinFactNeighborX="100000" custLinFactNeighborY="319908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57087425-3912-4342-8F59-C42B0FD24357}" type="pres">
      <dgm:prSet presAssocID="{B698BB9B-CDBA-4F0A-96D7-C5D9410D2BC7}" presName="rootConnector" presStyleLbl="node4" presStyleIdx="0" presStyleCnt="0"/>
      <dgm:spPr/>
      <dgm:t>
        <a:bodyPr/>
        <a:lstStyle/>
        <a:p>
          <a:endParaRPr lang="es-MX"/>
        </a:p>
      </dgm:t>
    </dgm:pt>
    <dgm:pt modelId="{751521C7-2AD2-4CEA-866B-7A0586FC494B}" type="pres">
      <dgm:prSet presAssocID="{B698BB9B-CDBA-4F0A-96D7-C5D9410D2BC7}" presName="hierChild4" presStyleCnt="0"/>
      <dgm:spPr/>
    </dgm:pt>
    <dgm:pt modelId="{A136E3E8-188F-4350-9D38-3605C6346798}" type="pres">
      <dgm:prSet presAssocID="{B698BB9B-CDBA-4F0A-96D7-C5D9410D2BC7}" presName="hierChild5" presStyleCnt="0"/>
      <dgm:spPr/>
    </dgm:pt>
    <dgm:pt modelId="{EEDA3D7E-297D-481E-A737-4F55AA09197B}" type="pres">
      <dgm:prSet presAssocID="{628920D2-F713-4C00-A5C0-DEAFDC04D3F6}" presName="Name37" presStyleLbl="parChTrans1D4" presStyleIdx="10" presStyleCnt="33"/>
      <dgm:spPr/>
      <dgm:t>
        <a:bodyPr/>
        <a:lstStyle/>
        <a:p>
          <a:endParaRPr lang="es-MX"/>
        </a:p>
      </dgm:t>
    </dgm:pt>
    <dgm:pt modelId="{EC2D3914-1969-4866-8251-795D77ED19F4}" type="pres">
      <dgm:prSet presAssocID="{57480A65-3F22-4312-B055-45F0DD51531E}" presName="hierRoot2" presStyleCnt="0">
        <dgm:presLayoutVars>
          <dgm:hierBranch val="init"/>
        </dgm:presLayoutVars>
      </dgm:prSet>
      <dgm:spPr/>
    </dgm:pt>
    <dgm:pt modelId="{608D322B-1C37-41CA-96E6-84E96C779925}" type="pres">
      <dgm:prSet presAssocID="{57480A65-3F22-4312-B055-45F0DD51531E}" presName="rootComposite" presStyleCnt="0"/>
      <dgm:spPr/>
    </dgm:pt>
    <dgm:pt modelId="{A42A53A8-7359-4E52-AFBA-0F4E9262BEB6}" type="pres">
      <dgm:prSet presAssocID="{57480A65-3F22-4312-B055-45F0DD51531E}" presName="rootText" presStyleLbl="node1" presStyleIdx="17" presStyleCnt="72" custScaleX="195348" custScaleY="183319" custLinFactX="86010" custLinFactY="5715" custLinFactNeighborX="100000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E871C29A-07F6-46C0-B0AA-FB808BD70798}" type="pres">
      <dgm:prSet presAssocID="{57480A65-3F22-4312-B055-45F0DD51531E}" presName="titleText2" presStyleLbl="fgAcc1" presStyleIdx="17" presStyleCnt="72" custScaleX="283508" custScaleY="167494" custLinFactX="100000" custLinFactY="217712" custLinFactNeighborX="107312" custLinFactNeighborY="3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3A93F2CB-29AA-469E-AD6A-2E83B7B8077B}" type="pres">
      <dgm:prSet presAssocID="{57480A65-3F22-4312-B055-45F0DD51531E}" presName="rootConnector" presStyleLbl="node4" presStyleIdx="0" presStyleCnt="0"/>
      <dgm:spPr/>
      <dgm:t>
        <a:bodyPr/>
        <a:lstStyle/>
        <a:p>
          <a:endParaRPr lang="es-MX"/>
        </a:p>
      </dgm:t>
    </dgm:pt>
    <dgm:pt modelId="{B410B369-3365-415E-8B06-D5DF56DB9637}" type="pres">
      <dgm:prSet presAssocID="{57480A65-3F22-4312-B055-45F0DD51531E}" presName="hierChild4" presStyleCnt="0"/>
      <dgm:spPr/>
    </dgm:pt>
    <dgm:pt modelId="{9AE16C63-B122-419B-B852-B9946A826C41}" type="pres">
      <dgm:prSet presAssocID="{57480A65-3F22-4312-B055-45F0DD51531E}" presName="hierChild5" presStyleCnt="0"/>
      <dgm:spPr/>
    </dgm:pt>
    <dgm:pt modelId="{2B410839-B9EA-431C-91CC-F9DEC50E5C8A}" type="pres">
      <dgm:prSet presAssocID="{AB69408B-E266-4743-8AF0-5B5396C2971B}" presName="Name37" presStyleLbl="parChTrans1D4" presStyleIdx="11" presStyleCnt="33"/>
      <dgm:spPr/>
      <dgm:t>
        <a:bodyPr/>
        <a:lstStyle/>
        <a:p>
          <a:endParaRPr lang="es-MX"/>
        </a:p>
      </dgm:t>
    </dgm:pt>
    <dgm:pt modelId="{D09B688A-73F6-4760-8433-6420507DECCA}" type="pres">
      <dgm:prSet presAssocID="{A4078E16-F2CC-4E69-845C-BB5B5A82289B}" presName="hierRoot2" presStyleCnt="0">
        <dgm:presLayoutVars>
          <dgm:hierBranch val="init"/>
        </dgm:presLayoutVars>
      </dgm:prSet>
      <dgm:spPr/>
    </dgm:pt>
    <dgm:pt modelId="{DFC8B65F-BE2A-4B72-96A7-87C1DE22F413}" type="pres">
      <dgm:prSet presAssocID="{A4078E16-F2CC-4E69-845C-BB5B5A82289B}" presName="rootComposite" presStyleCnt="0"/>
      <dgm:spPr/>
    </dgm:pt>
    <dgm:pt modelId="{AE9702F8-A807-472F-9E09-D0E665024188}" type="pres">
      <dgm:prSet presAssocID="{A4078E16-F2CC-4E69-845C-BB5B5A82289B}" presName="rootText" presStyleLbl="node1" presStyleIdx="18" presStyleCnt="72" custScaleX="287145" custScaleY="208399" custLinFactX="96440" custLinFactNeighborX="100000" custLinFactNeighborY="97415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444931E3-27EC-44A8-B43F-76FBCBDB226F}" type="pres">
      <dgm:prSet presAssocID="{A4078E16-F2CC-4E69-845C-BB5B5A82289B}" presName="titleText2" presStyleLbl="fgAcc1" presStyleIdx="18" presStyleCnt="72" custScaleX="249764" custScaleY="199355" custLinFactX="100000" custLinFactY="200000" custLinFactNeighborX="121218" custLinFactNeighborY="276825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727D6801-6E56-47FA-AF9B-35D1E227771A}" type="pres">
      <dgm:prSet presAssocID="{A4078E16-F2CC-4E69-845C-BB5B5A82289B}" presName="rootConnector" presStyleLbl="node4" presStyleIdx="0" presStyleCnt="0"/>
      <dgm:spPr/>
      <dgm:t>
        <a:bodyPr/>
        <a:lstStyle/>
        <a:p>
          <a:endParaRPr lang="es-MX"/>
        </a:p>
      </dgm:t>
    </dgm:pt>
    <dgm:pt modelId="{BB9C0135-B877-443C-A73F-17B6BFE464F4}" type="pres">
      <dgm:prSet presAssocID="{A4078E16-F2CC-4E69-845C-BB5B5A82289B}" presName="hierChild4" presStyleCnt="0"/>
      <dgm:spPr/>
    </dgm:pt>
    <dgm:pt modelId="{053E3D62-DAAD-41C9-998C-D5297A008711}" type="pres">
      <dgm:prSet presAssocID="{A4078E16-F2CC-4E69-845C-BB5B5A82289B}" presName="hierChild5" presStyleCnt="0"/>
      <dgm:spPr/>
    </dgm:pt>
    <dgm:pt modelId="{EBD44FA2-40D8-4063-8666-72CB87FF13EA}" type="pres">
      <dgm:prSet presAssocID="{FE00FA3C-7641-4E69-98EE-64F597F11E99}" presName="hierChild5" presStyleCnt="0"/>
      <dgm:spPr/>
    </dgm:pt>
    <dgm:pt modelId="{730B21AF-5B13-409B-A3C0-045533AF79F1}" type="pres">
      <dgm:prSet presAssocID="{4C92326D-7DFB-4C39-BC09-31EE37FFAC49}" presName="Name37" presStyleLbl="parChTrans1D3" presStyleIdx="4" presStyleCnt="19"/>
      <dgm:spPr/>
      <dgm:t>
        <a:bodyPr/>
        <a:lstStyle/>
        <a:p>
          <a:endParaRPr lang="es-MX"/>
        </a:p>
      </dgm:t>
    </dgm:pt>
    <dgm:pt modelId="{54152B48-50B6-400C-8E8A-777AF89767E0}" type="pres">
      <dgm:prSet presAssocID="{18C8047F-5A63-4C14-8C0C-8E7A7FDDEFFC}" presName="hierRoot2" presStyleCnt="0">
        <dgm:presLayoutVars>
          <dgm:hierBranch val="init"/>
        </dgm:presLayoutVars>
      </dgm:prSet>
      <dgm:spPr/>
    </dgm:pt>
    <dgm:pt modelId="{FE459541-C195-41D9-946B-063C25C21840}" type="pres">
      <dgm:prSet presAssocID="{18C8047F-5A63-4C14-8C0C-8E7A7FDDEFFC}" presName="rootComposite" presStyleCnt="0"/>
      <dgm:spPr/>
    </dgm:pt>
    <dgm:pt modelId="{79F7CEC9-2AFB-4CA8-9CD8-8CD1A0B8B2AF}" type="pres">
      <dgm:prSet presAssocID="{18C8047F-5A63-4C14-8C0C-8E7A7FDDEFFC}" presName="rootText" presStyleLbl="node1" presStyleIdx="19" presStyleCnt="72" custScaleX="229312" custScaleY="197778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F073A178-6B6B-4587-84DA-479FD479BE55}" type="pres">
      <dgm:prSet presAssocID="{18C8047F-5A63-4C14-8C0C-8E7A7FDDEFFC}" presName="titleText2" presStyleLbl="fgAcc1" presStyleIdx="19" presStyleCnt="72" custScaleX="236221" custScaleY="245305" custLinFactY="100000" custLinFactNeighborX="8160" custLinFactNeighborY="133944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3FF5C535-2B58-45CF-8A47-8120C0F006C9}" type="pres">
      <dgm:prSet presAssocID="{18C8047F-5A63-4C14-8C0C-8E7A7FDDEFFC}" presName="rootConnector" presStyleLbl="node3" presStyleIdx="0" presStyleCnt="0"/>
      <dgm:spPr/>
      <dgm:t>
        <a:bodyPr/>
        <a:lstStyle/>
        <a:p>
          <a:endParaRPr lang="es-MX"/>
        </a:p>
      </dgm:t>
    </dgm:pt>
    <dgm:pt modelId="{9BFA2FFF-EA5A-4B7C-A127-B905176688A3}" type="pres">
      <dgm:prSet presAssocID="{18C8047F-5A63-4C14-8C0C-8E7A7FDDEFFC}" presName="hierChild4" presStyleCnt="0"/>
      <dgm:spPr/>
    </dgm:pt>
    <dgm:pt modelId="{0253C301-E936-42FA-93FD-5EC7944A7E9E}" type="pres">
      <dgm:prSet presAssocID="{18C8047F-5A63-4C14-8C0C-8E7A7FDDEFFC}" presName="hierChild5" presStyleCnt="0"/>
      <dgm:spPr/>
    </dgm:pt>
    <dgm:pt modelId="{D3799DE5-A8DE-4F79-83E0-05B0E82CDED8}" type="pres">
      <dgm:prSet presAssocID="{B8D3B572-A247-45AF-BCF6-BE9C6FC233B6}" presName="Name37" presStyleLbl="parChTrans1D3" presStyleIdx="5" presStyleCnt="19"/>
      <dgm:spPr/>
      <dgm:t>
        <a:bodyPr/>
        <a:lstStyle/>
        <a:p>
          <a:endParaRPr lang="es-MX"/>
        </a:p>
      </dgm:t>
    </dgm:pt>
    <dgm:pt modelId="{FC1C78B4-6AB6-4F95-A159-09915A4FD1AE}" type="pres">
      <dgm:prSet presAssocID="{949E4457-335F-4967-AE66-FFD422C252F0}" presName="hierRoot2" presStyleCnt="0">
        <dgm:presLayoutVars>
          <dgm:hierBranch val="init"/>
        </dgm:presLayoutVars>
      </dgm:prSet>
      <dgm:spPr/>
    </dgm:pt>
    <dgm:pt modelId="{120125BB-F751-464B-9214-1F5A7F734649}" type="pres">
      <dgm:prSet presAssocID="{949E4457-335F-4967-AE66-FFD422C252F0}" presName="rootComposite" presStyleCnt="0"/>
      <dgm:spPr/>
    </dgm:pt>
    <dgm:pt modelId="{68018B3F-85A6-4DBD-B929-CAD1D653EBDC}" type="pres">
      <dgm:prSet presAssocID="{949E4457-335F-4967-AE66-FFD422C252F0}" presName="rootText" presStyleLbl="node1" presStyleIdx="20" presStyleCnt="72" custScaleX="270983" custScaleY="164936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D10EA4FD-0F0A-4DB6-AE42-C458B3DE2907}" type="pres">
      <dgm:prSet presAssocID="{949E4457-335F-4967-AE66-FFD422C252F0}" presName="titleText2" presStyleLbl="fgAcc1" presStyleIdx="20" presStyleCnt="72" custScaleX="287720" custScaleY="160247" custLinFactY="88474" custLinFactNeighborX="-8341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B4F54990-018F-4BB1-87C1-D5877891B355}" type="pres">
      <dgm:prSet presAssocID="{949E4457-335F-4967-AE66-FFD422C252F0}" presName="rootConnector" presStyleLbl="node3" presStyleIdx="0" presStyleCnt="0"/>
      <dgm:spPr/>
      <dgm:t>
        <a:bodyPr/>
        <a:lstStyle/>
        <a:p>
          <a:endParaRPr lang="es-MX"/>
        </a:p>
      </dgm:t>
    </dgm:pt>
    <dgm:pt modelId="{B9901DE1-3FFD-4635-A241-C61FD50FA582}" type="pres">
      <dgm:prSet presAssocID="{949E4457-335F-4967-AE66-FFD422C252F0}" presName="hierChild4" presStyleCnt="0"/>
      <dgm:spPr/>
    </dgm:pt>
    <dgm:pt modelId="{5FDD3328-06C6-4561-99B6-4C4080007856}" type="pres">
      <dgm:prSet presAssocID="{949E4457-335F-4967-AE66-FFD422C252F0}" presName="hierChild5" presStyleCnt="0"/>
      <dgm:spPr/>
    </dgm:pt>
    <dgm:pt modelId="{73A93EC6-8832-47A8-8DAF-FF9DD17C8998}" type="pres">
      <dgm:prSet presAssocID="{42D48727-A826-4A9E-ABD6-36F9B5121FF6}" presName="hierChild5" presStyleCnt="0"/>
      <dgm:spPr/>
    </dgm:pt>
    <dgm:pt modelId="{493E5A09-6AD0-4C22-BF89-744AE80F137E}" type="pres">
      <dgm:prSet presAssocID="{06FCFA66-258E-417E-A3B8-3D4887F9F443}" presName="Name96" presStyleLbl="parChTrans1D3" presStyleIdx="6" presStyleCnt="19"/>
      <dgm:spPr/>
      <dgm:t>
        <a:bodyPr/>
        <a:lstStyle/>
        <a:p>
          <a:endParaRPr lang="es-MX"/>
        </a:p>
      </dgm:t>
    </dgm:pt>
    <dgm:pt modelId="{DB1123A2-7B24-4D95-98C5-6C2150826CFA}" type="pres">
      <dgm:prSet presAssocID="{36B36B04-87AC-4692-ACC5-8D5BD3D7CC5D}" presName="hierRoot3" presStyleCnt="0">
        <dgm:presLayoutVars>
          <dgm:hierBranch val="init"/>
        </dgm:presLayoutVars>
      </dgm:prSet>
      <dgm:spPr/>
    </dgm:pt>
    <dgm:pt modelId="{BA81441B-3AAF-4D1A-A810-FB7A9E8FED90}" type="pres">
      <dgm:prSet presAssocID="{36B36B04-87AC-4692-ACC5-8D5BD3D7CC5D}" presName="rootComposite3" presStyleCnt="0"/>
      <dgm:spPr/>
    </dgm:pt>
    <dgm:pt modelId="{08F510C0-B991-4C84-AEDC-887650985DEA}" type="pres">
      <dgm:prSet presAssocID="{36B36B04-87AC-4692-ACC5-8D5BD3D7CC5D}" presName="rootText3" presStyleLbl="asst1" presStyleIdx="0" presStyleCnt="3" custScaleX="187289" custScaleY="1651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930D4C8-430F-456F-9BA4-E8DEAB4BBD68}" type="pres">
      <dgm:prSet presAssocID="{36B36B04-87AC-4692-ACC5-8D5BD3D7CC5D}" presName="titleText3" presStyleLbl="fgAcc2" presStyleIdx="0" presStyleCnt="3" custScaleX="301013" custScaleY="157968" custLinFactY="64129" custLinFactNeighborX="29146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E3657BF4-92B6-4AFD-9FF3-5E0E393B0388}" type="pres">
      <dgm:prSet presAssocID="{36B36B04-87AC-4692-ACC5-8D5BD3D7CC5D}" presName="rootConnector3" presStyleLbl="asst2" presStyleIdx="0" presStyleCnt="0"/>
      <dgm:spPr/>
      <dgm:t>
        <a:bodyPr/>
        <a:lstStyle/>
        <a:p>
          <a:endParaRPr lang="es-MX"/>
        </a:p>
      </dgm:t>
    </dgm:pt>
    <dgm:pt modelId="{4A887F01-A920-448D-9928-C75391DCA068}" type="pres">
      <dgm:prSet presAssocID="{36B36B04-87AC-4692-ACC5-8D5BD3D7CC5D}" presName="hierChild6" presStyleCnt="0"/>
      <dgm:spPr/>
    </dgm:pt>
    <dgm:pt modelId="{CF5D4C2E-E38F-40F7-9923-F5A6924CA29A}" type="pres">
      <dgm:prSet presAssocID="{36B36B04-87AC-4692-ACC5-8D5BD3D7CC5D}" presName="hierChild7" presStyleCnt="0"/>
      <dgm:spPr/>
    </dgm:pt>
    <dgm:pt modelId="{23289E6F-D5A6-4A5F-A217-855019C65487}" type="pres">
      <dgm:prSet presAssocID="{8D9EE8C9-A9D3-4BED-8671-7A60FD27FCF0}" presName="Name35" presStyleLbl="parChTrans1D2" presStyleIdx="3" presStyleCnt="23"/>
      <dgm:spPr/>
      <dgm:t>
        <a:bodyPr/>
        <a:lstStyle/>
        <a:p>
          <a:endParaRPr lang="es-MX"/>
        </a:p>
      </dgm:t>
    </dgm:pt>
    <dgm:pt modelId="{9156C652-8573-4BCC-9C2E-C6EB7470FC02}" type="pres">
      <dgm:prSet presAssocID="{4E1D59D4-E0CC-4EDC-89A3-EFDA81DB7EE8}" presName="hierRoot2" presStyleCnt="0">
        <dgm:presLayoutVars>
          <dgm:hierBranch val="init"/>
        </dgm:presLayoutVars>
      </dgm:prSet>
      <dgm:spPr/>
    </dgm:pt>
    <dgm:pt modelId="{385F6996-32E4-4990-AD48-FF5347D8CEEF}" type="pres">
      <dgm:prSet presAssocID="{4E1D59D4-E0CC-4EDC-89A3-EFDA81DB7EE8}" presName="rootComposite" presStyleCnt="0"/>
      <dgm:spPr/>
    </dgm:pt>
    <dgm:pt modelId="{3BB61094-EE95-4F6D-8257-B2DA747910A7}" type="pres">
      <dgm:prSet presAssocID="{4E1D59D4-E0CC-4EDC-89A3-EFDA81DB7EE8}" presName="rootText" presStyleLbl="node1" presStyleIdx="21" presStyleCnt="72" custScaleX="141803" custScaleY="131241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A870A73D-786B-4B92-BBBF-0FD7EB726498}" type="pres">
      <dgm:prSet presAssocID="{4E1D59D4-E0CC-4EDC-89A3-EFDA81DB7EE8}" presName="titleText2" presStyleLbl="fgAcc1" presStyleIdx="21" presStyleCnt="72" custScaleX="191596" custScaleY="179632" custLinFactY="100000" custLinFactNeighborX="19781" custLinFactNeighborY="138648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6275E305-5773-46D7-95CC-F0696148B773}" type="pres">
      <dgm:prSet presAssocID="{4E1D59D4-E0CC-4EDC-89A3-EFDA81DB7EE8}" presName="rootConnector" presStyleLbl="node2" presStyleIdx="0" presStyleCnt="0"/>
      <dgm:spPr/>
      <dgm:t>
        <a:bodyPr/>
        <a:lstStyle/>
        <a:p>
          <a:endParaRPr lang="es-MX"/>
        </a:p>
      </dgm:t>
    </dgm:pt>
    <dgm:pt modelId="{CC1C758E-3C1F-4C0D-A311-04823B4BA5FE}" type="pres">
      <dgm:prSet presAssocID="{4E1D59D4-E0CC-4EDC-89A3-EFDA81DB7EE8}" presName="hierChild4" presStyleCnt="0"/>
      <dgm:spPr/>
    </dgm:pt>
    <dgm:pt modelId="{C2DB8F61-436F-4695-8258-2660A097CF3C}" type="pres">
      <dgm:prSet presAssocID="{4E1D59D4-E0CC-4EDC-89A3-EFDA81DB7EE8}" presName="hierChild5" presStyleCnt="0"/>
      <dgm:spPr/>
    </dgm:pt>
    <dgm:pt modelId="{4C71FC0C-D45C-4F2E-AB6C-D4A6C106A355}" type="pres">
      <dgm:prSet presAssocID="{55613A8C-7099-4ABE-AD06-7C33EE211168}" presName="Name35" presStyleLbl="parChTrans1D2" presStyleIdx="4" presStyleCnt="23"/>
      <dgm:spPr/>
      <dgm:t>
        <a:bodyPr/>
        <a:lstStyle/>
        <a:p>
          <a:endParaRPr lang="es-MX"/>
        </a:p>
      </dgm:t>
    </dgm:pt>
    <dgm:pt modelId="{59D16F02-09F9-46E4-B0C9-489C51B0B680}" type="pres">
      <dgm:prSet presAssocID="{89F7A287-1E33-4FA9-9AF8-F856E200CE26}" presName="hierRoot2" presStyleCnt="0">
        <dgm:presLayoutVars>
          <dgm:hierBranch val="init"/>
        </dgm:presLayoutVars>
      </dgm:prSet>
      <dgm:spPr/>
    </dgm:pt>
    <dgm:pt modelId="{9126B039-0E0D-40CD-8FC9-7363CC334E15}" type="pres">
      <dgm:prSet presAssocID="{89F7A287-1E33-4FA9-9AF8-F856E200CE26}" presName="rootComposite" presStyleCnt="0"/>
      <dgm:spPr/>
    </dgm:pt>
    <dgm:pt modelId="{5C6A84AC-811B-4194-ACDC-D526C0AED777}" type="pres">
      <dgm:prSet presAssocID="{89F7A287-1E33-4FA9-9AF8-F856E200CE26}" presName="rootText" presStyleLbl="node1" presStyleIdx="22" presStyleCnt="72" custScaleX="259443" custScaleY="245391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FE4B655E-E0F1-46CD-AC20-5E94CB6279B2}" type="pres">
      <dgm:prSet presAssocID="{89F7A287-1E33-4FA9-9AF8-F856E200CE26}" presName="titleText2" presStyleLbl="fgAcc1" presStyleIdx="22" presStyleCnt="72" custScaleX="236534" custScaleY="195918" custLinFactY="144371" custLinFactNeighborX="232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BD96A172-59C4-47B2-A360-C55ABF2404D7}" type="pres">
      <dgm:prSet presAssocID="{89F7A287-1E33-4FA9-9AF8-F856E200CE26}" presName="rootConnector" presStyleLbl="node2" presStyleIdx="0" presStyleCnt="0"/>
      <dgm:spPr/>
      <dgm:t>
        <a:bodyPr/>
        <a:lstStyle/>
        <a:p>
          <a:endParaRPr lang="es-MX"/>
        </a:p>
      </dgm:t>
    </dgm:pt>
    <dgm:pt modelId="{63951CE0-D7B7-4848-93C1-AC00AC0C746D}" type="pres">
      <dgm:prSet presAssocID="{89F7A287-1E33-4FA9-9AF8-F856E200CE26}" presName="hierChild4" presStyleCnt="0"/>
      <dgm:spPr/>
    </dgm:pt>
    <dgm:pt modelId="{BFFB8B31-9C80-4BD0-92B2-76D1D2994E26}" type="pres">
      <dgm:prSet presAssocID="{89F7A287-1E33-4FA9-9AF8-F856E200CE26}" presName="hierChild5" presStyleCnt="0"/>
      <dgm:spPr/>
    </dgm:pt>
    <dgm:pt modelId="{8923FD76-A6B2-4FCD-B57D-74F55FFD576B}" type="pres">
      <dgm:prSet presAssocID="{164BEB38-6734-4535-B10B-6B3F50058681}" presName="Name35" presStyleLbl="parChTrans1D2" presStyleIdx="5" presStyleCnt="23"/>
      <dgm:spPr/>
      <dgm:t>
        <a:bodyPr/>
        <a:lstStyle/>
        <a:p>
          <a:endParaRPr lang="es-MX"/>
        </a:p>
      </dgm:t>
    </dgm:pt>
    <dgm:pt modelId="{74EBE90B-6C98-48D9-A813-F2F768F949CB}" type="pres">
      <dgm:prSet presAssocID="{C2C13543-7CB6-4A4F-89C7-E981D69D9D9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F6FE05B6-EBDB-427F-926F-74D53FAA04D6}" type="pres">
      <dgm:prSet presAssocID="{C2C13543-7CB6-4A4F-89C7-E981D69D9D98}" presName="rootComposite" presStyleCnt="0"/>
      <dgm:spPr/>
      <dgm:t>
        <a:bodyPr/>
        <a:lstStyle/>
        <a:p>
          <a:endParaRPr lang="es-MX"/>
        </a:p>
      </dgm:t>
    </dgm:pt>
    <dgm:pt modelId="{C3D91501-F17D-4FB2-B344-E07A75AE4618}" type="pres">
      <dgm:prSet presAssocID="{C2C13543-7CB6-4A4F-89C7-E981D69D9D98}" presName="rootText" presStyleLbl="node1" presStyleIdx="23" presStyleCnt="72" custScaleX="215827" custScaleY="192478" custLinFactNeighborY="10929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A099098F-1FFA-43A3-958B-A1683DE6A8CF}" type="pres">
      <dgm:prSet presAssocID="{C2C13543-7CB6-4A4F-89C7-E981D69D9D98}" presName="titleText2" presStyleLbl="fgAcc1" presStyleIdx="23" presStyleCnt="72" custScaleX="249304" custScaleY="169837" custLinFactY="107684" custLinFactNeighborX="1690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5E731EB0-68A1-40BF-9B13-67FD9E35006D}" type="pres">
      <dgm:prSet presAssocID="{C2C13543-7CB6-4A4F-89C7-E981D69D9D98}" presName="rootConnector" presStyleLbl="node2" presStyleIdx="0" presStyleCnt="0"/>
      <dgm:spPr/>
      <dgm:t>
        <a:bodyPr/>
        <a:lstStyle/>
        <a:p>
          <a:endParaRPr lang="es-MX"/>
        </a:p>
      </dgm:t>
    </dgm:pt>
    <dgm:pt modelId="{5B6FD2B9-1604-4D94-9EA9-0E3F64FBD189}" type="pres">
      <dgm:prSet presAssocID="{C2C13543-7CB6-4A4F-89C7-E981D69D9D98}" presName="hierChild4" presStyleCnt="0"/>
      <dgm:spPr/>
      <dgm:t>
        <a:bodyPr/>
        <a:lstStyle/>
        <a:p>
          <a:endParaRPr lang="es-MX"/>
        </a:p>
      </dgm:t>
    </dgm:pt>
    <dgm:pt modelId="{9E24B8D6-EAB6-4377-8003-75B86AF36926}" type="pres">
      <dgm:prSet presAssocID="{C2C13543-7CB6-4A4F-89C7-E981D69D9D98}" presName="hierChild5" presStyleCnt="0"/>
      <dgm:spPr/>
      <dgm:t>
        <a:bodyPr/>
        <a:lstStyle/>
        <a:p>
          <a:endParaRPr lang="es-MX"/>
        </a:p>
      </dgm:t>
    </dgm:pt>
    <dgm:pt modelId="{041773B8-4A89-4071-9AA7-BFA56D7342FB}" type="pres">
      <dgm:prSet presAssocID="{A058D47A-E433-41D9-99C7-157FA581FA02}" presName="Name35" presStyleLbl="parChTrans1D2" presStyleIdx="6" presStyleCnt="23"/>
      <dgm:spPr/>
      <dgm:t>
        <a:bodyPr/>
        <a:lstStyle/>
        <a:p>
          <a:endParaRPr lang="es-MX"/>
        </a:p>
      </dgm:t>
    </dgm:pt>
    <dgm:pt modelId="{162AF1CC-F266-403F-81D2-2E4E92F9EA75}" type="pres">
      <dgm:prSet presAssocID="{FA8200A1-21D6-4749-80FD-62B4B716032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76244437-9876-437B-A7D9-7569D63214B9}" type="pres">
      <dgm:prSet presAssocID="{FA8200A1-21D6-4749-80FD-62B4B7160322}" presName="rootComposite" presStyleCnt="0"/>
      <dgm:spPr/>
      <dgm:t>
        <a:bodyPr/>
        <a:lstStyle/>
        <a:p>
          <a:endParaRPr lang="es-MX"/>
        </a:p>
      </dgm:t>
    </dgm:pt>
    <dgm:pt modelId="{69C02679-576A-4A39-8164-50FE7E0CF6A9}" type="pres">
      <dgm:prSet presAssocID="{FA8200A1-21D6-4749-80FD-62B4B7160322}" presName="rootText" presStyleLbl="node1" presStyleIdx="24" presStyleCnt="72" custScaleX="226413" custScaleY="199023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A8FBBD9D-AE6D-4AE5-ABEF-5669403CF740}" type="pres">
      <dgm:prSet presAssocID="{FA8200A1-21D6-4749-80FD-62B4B7160322}" presName="titleText2" presStyleLbl="fgAcc1" presStyleIdx="24" presStyleCnt="72" custScaleX="243783" custScaleY="180502" custLinFactY="100000" custLinFactNeighborX="3320" custLinFactNeighborY="145524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72817B3C-2FA9-44A0-B308-454708A246AD}" type="pres">
      <dgm:prSet presAssocID="{FA8200A1-21D6-4749-80FD-62B4B7160322}" presName="rootConnector" presStyleLbl="node2" presStyleIdx="0" presStyleCnt="0"/>
      <dgm:spPr/>
      <dgm:t>
        <a:bodyPr/>
        <a:lstStyle/>
        <a:p>
          <a:endParaRPr lang="es-MX"/>
        </a:p>
      </dgm:t>
    </dgm:pt>
    <dgm:pt modelId="{F1682CE0-6640-4BC7-9E3C-1F7091540F5C}" type="pres">
      <dgm:prSet presAssocID="{FA8200A1-21D6-4749-80FD-62B4B7160322}" presName="hierChild4" presStyleCnt="0"/>
      <dgm:spPr/>
      <dgm:t>
        <a:bodyPr/>
        <a:lstStyle/>
        <a:p>
          <a:endParaRPr lang="es-MX"/>
        </a:p>
      </dgm:t>
    </dgm:pt>
    <dgm:pt modelId="{C61D6162-0A4F-4B4E-95AD-2FB06905A0E9}" type="pres">
      <dgm:prSet presAssocID="{FA8200A1-21D6-4749-80FD-62B4B7160322}" presName="hierChild5" presStyleCnt="0"/>
      <dgm:spPr/>
      <dgm:t>
        <a:bodyPr/>
        <a:lstStyle/>
        <a:p>
          <a:endParaRPr lang="es-MX"/>
        </a:p>
      </dgm:t>
    </dgm:pt>
    <dgm:pt modelId="{B2DB032E-FA8D-4EDF-AC66-4BBC53316042}" type="pres">
      <dgm:prSet presAssocID="{816F0C02-E51C-473C-AB14-1E60D03F06D7}" presName="Name35" presStyleLbl="parChTrans1D2" presStyleIdx="7" presStyleCnt="23"/>
      <dgm:spPr/>
      <dgm:t>
        <a:bodyPr/>
        <a:lstStyle/>
        <a:p>
          <a:endParaRPr lang="es-MX"/>
        </a:p>
      </dgm:t>
    </dgm:pt>
    <dgm:pt modelId="{654E0FA2-BA28-4542-9D42-259C2A87EA45}" type="pres">
      <dgm:prSet presAssocID="{BA042E71-4003-4C45-BAE9-89FD5FAB282B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8F39CF87-58BC-4EEB-A23C-CE4FF2C86F17}" type="pres">
      <dgm:prSet presAssocID="{BA042E71-4003-4C45-BAE9-89FD5FAB282B}" presName="rootComposite" presStyleCnt="0"/>
      <dgm:spPr/>
      <dgm:t>
        <a:bodyPr/>
        <a:lstStyle/>
        <a:p>
          <a:endParaRPr lang="es-MX"/>
        </a:p>
      </dgm:t>
    </dgm:pt>
    <dgm:pt modelId="{3264F9BC-A1D4-43D3-9EFE-24D84D5ADA63}" type="pres">
      <dgm:prSet presAssocID="{BA042E71-4003-4C45-BAE9-89FD5FAB282B}" presName="rootText" presStyleLbl="node1" presStyleIdx="25" presStyleCnt="72" custScaleX="235027" custScaleY="17842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EAD952EA-F70A-42EB-A05E-E4B9B2EBC9C7}" type="pres">
      <dgm:prSet presAssocID="{BA042E71-4003-4C45-BAE9-89FD5FAB282B}" presName="titleText2" presStyleLbl="fgAcc1" presStyleIdx="25" presStyleCnt="72" custScaleX="268132" custScaleY="145316" custLinFactY="84014" custLinFactNeighborX="11207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B89CFB97-2130-473F-AAD5-59889301277B}" type="pres">
      <dgm:prSet presAssocID="{BA042E71-4003-4C45-BAE9-89FD5FAB282B}" presName="rootConnector" presStyleLbl="node2" presStyleIdx="0" presStyleCnt="0"/>
      <dgm:spPr/>
      <dgm:t>
        <a:bodyPr/>
        <a:lstStyle/>
        <a:p>
          <a:endParaRPr lang="es-MX"/>
        </a:p>
      </dgm:t>
    </dgm:pt>
    <dgm:pt modelId="{33B330B2-EC47-48CE-9E5C-59C2777D17C0}" type="pres">
      <dgm:prSet presAssocID="{BA042E71-4003-4C45-BAE9-89FD5FAB282B}" presName="hierChild4" presStyleCnt="0"/>
      <dgm:spPr/>
      <dgm:t>
        <a:bodyPr/>
        <a:lstStyle/>
        <a:p>
          <a:endParaRPr lang="es-MX"/>
        </a:p>
      </dgm:t>
    </dgm:pt>
    <dgm:pt modelId="{F9B39887-C285-4AAE-8232-59F426AD9D65}" type="pres">
      <dgm:prSet presAssocID="{BA042E71-4003-4C45-BAE9-89FD5FAB282B}" presName="hierChild5" presStyleCnt="0"/>
      <dgm:spPr/>
      <dgm:t>
        <a:bodyPr/>
        <a:lstStyle/>
        <a:p>
          <a:endParaRPr lang="es-MX"/>
        </a:p>
      </dgm:t>
    </dgm:pt>
    <dgm:pt modelId="{A3B5752A-C15E-4ED5-9818-FC671D18E4CC}" type="pres">
      <dgm:prSet presAssocID="{304F469D-5567-4367-87E9-4CF76D25093D}" presName="Name35" presStyleLbl="parChTrans1D2" presStyleIdx="8" presStyleCnt="23"/>
      <dgm:spPr/>
      <dgm:t>
        <a:bodyPr/>
        <a:lstStyle/>
        <a:p>
          <a:endParaRPr lang="es-MX"/>
        </a:p>
      </dgm:t>
    </dgm:pt>
    <dgm:pt modelId="{528BB220-092F-4487-8CA0-CD83EE5EF6EA}" type="pres">
      <dgm:prSet presAssocID="{084F61DD-D106-44B8-A1C3-0DB11EC0FDF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FA5BC7F3-1363-403C-80D7-6C6B68511393}" type="pres">
      <dgm:prSet presAssocID="{084F61DD-D106-44B8-A1C3-0DB11EC0FDF8}" presName="rootComposite" presStyleCnt="0"/>
      <dgm:spPr/>
      <dgm:t>
        <a:bodyPr/>
        <a:lstStyle/>
        <a:p>
          <a:endParaRPr lang="es-MX"/>
        </a:p>
      </dgm:t>
    </dgm:pt>
    <dgm:pt modelId="{8FB95DEA-61A2-46FB-A016-27CED2311E05}" type="pres">
      <dgm:prSet presAssocID="{084F61DD-D106-44B8-A1C3-0DB11EC0FDF8}" presName="rootText" presStyleLbl="node1" presStyleIdx="26" presStyleCnt="72" custScaleX="179051" custScaleY="211622" custLinFactNeighborX="2947" custLinFactNeighborY="17074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6E48E9EC-052D-42A3-B11F-4C7764C35B5D}" type="pres">
      <dgm:prSet presAssocID="{084F61DD-D106-44B8-A1C3-0DB11EC0FDF8}" presName="titleText2" presStyleLbl="fgAcc1" presStyleIdx="26" presStyleCnt="72" custScaleX="207738" custScaleY="147528" custLinFactY="100000" custLinFactNeighborX="41527" custLinFactNeighborY="198452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EF948C36-9D3A-4636-96BE-D939A40A6B4C}" type="pres">
      <dgm:prSet presAssocID="{084F61DD-D106-44B8-A1C3-0DB11EC0FDF8}" presName="rootConnector" presStyleLbl="node2" presStyleIdx="0" presStyleCnt="0"/>
      <dgm:spPr/>
      <dgm:t>
        <a:bodyPr/>
        <a:lstStyle/>
        <a:p>
          <a:endParaRPr lang="es-MX"/>
        </a:p>
      </dgm:t>
    </dgm:pt>
    <dgm:pt modelId="{8B27A064-4183-49E3-B57B-DF44B64E0A35}" type="pres">
      <dgm:prSet presAssocID="{084F61DD-D106-44B8-A1C3-0DB11EC0FDF8}" presName="hierChild4" presStyleCnt="0"/>
      <dgm:spPr/>
      <dgm:t>
        <a:bodyPr/>
        <a:lstStyle/>
        <a:p>
          <a:endParaRPr lang="es-MX"/>
        </a:p>
      </dgm:t>
    </dgm:pt>
    <dgm:pt modelId="{9B3E3871-60DC-4E06-81C4-A83DE528DFE6}" type="pres">
      <dgm:prSet presAssocID="{ACB91CF1-1D0B-42C8-AD58-D9973ED49093}" presName="Name37" presStyleLbl="parChTrans1D3" presStyleIdx="7" presStyleCnt="19"/>
      <dgm:spPr/>
      <dgm:t>
        <a:bodyPr/>
        <a:lstStyle/>
        <a:p>
          <a:endParaRPr lang="es-MX"/>
        </a:p>
      </dgm:t>
    </dgm:pt>
    <dgm:pt modelId="{41C5D074-31BF-48E8-9F50-5A603F2A5793}" type="pres">
      <dgm:prSet presAssocID="{669222F0-8E7E-4FBD-90AE-F1225E0C5C9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98542568-2A19-4CE5-891E-371CB9218EFA}" type="pres">
      <dgm:prSet presAssocID="{669222F0-8E7E-4FBD-90AE-F1225E0C5C9D}" presName="rootComposite" presStyleCnt="0"/>
      <dgm:spPr/>
      <dgm:t>
        <a:bodyPr/>
        <a:lstStyle/>
        <a:p>
          <a:endParaRPr lang="es-MX"/>
        </a:p>
      </dgm:t>
    </dgm:pt>
    <dgm:pt modelId="{84AC5613-C7BE-4C17-8CB7-D361C2C748F9}" type="pres">
      <dgm:prSet presAssocID="{669222F0-8E7E-4FBD-90AE-F1225E0C5C9D}" presName="rootText" presStyleLbl="node1" presStyleIdx="27" presStyleCnt="72" custScaleX="207080" custScaleY="173764" custLinFactNeighborX="17680" custLinFactNeighborY="34147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8881A49B-2A0E-4107-B15F-2BAE20E58DBB}" type="pres">
      <dgm:prSet presAssocID="{669222F0-8E7E-4FBD-90AE-F1225E0C5C9D}" presName="titleText2" presStyleLbl="fgAcc1" presStyleIdx="27" presStyleCnt="72" custScaleX="254633" custScaleY="250844" custLinFactY="200000" custLinFactNeighborX="90369" custLinFactNeighborY="208612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B18C0E46-21C0-4162-B204-72B6270B8D73}" type="pres">
      <dgm:prSet presAssocID="{669222F0-8E7E-4FBD-90AE-F1225E0C5C9D}" presName="rootConnector" presStyleLbl="node3" presStyleIdx="0" presStyleCnt="0"/>
      <dgm:spPr/>
      <dgm:t>
        <a:bodyPr/>
        <a:lstStyle/>
        <a:p>
          <a:endParaRPr lang="es-MX"/>
        </a:p>
      </dgm:t>
    </dgm:pt>
    <dgm:pt modelId="{1E1542BD-62BD-4A16-AA10-C087B61F1112}" type="pres">
      <dgm:prSet presAssocID="{669222F0-8E7E-4FBD-90AE-F1225E0C5C9D}" presName="hierChild4" presStyleCnt="0"/>
      <dgm:spPr/>
      <dgm:t>
        <a:bodyPr/>
        <a:lstStyle/>
        <a:p>
          <a:endParaRPr lang="es-MX"/>
        </a:p>
      </dgm:t>
    </dgm:pt>
    <dgm:pt modelId="{7C2F2368-E56C-48C3-8227-7298E88A7833}" type="pres">
      <dgm:prSet presAssocID="{669222F0-8E7E-4FBD-90AE-F1225E0C5C9D}" presName="hierChild5" presStyleCnt="0"/>
      <dgm:spPr/>
      <dgm:t>
        <a:bodyPr/>
        <a:lstStyle/>
        <a:p>
          <a:endParaRPr lang="es-MX"/>
        </a:p>
      </dgm:t>
    </dgm:pt>
    <dgm:pt modelId="{C6E35F2C-F40C-4D90-80D7-F2C6B6913FA9}" type="pres">
      <dgm:prSet presAssocID="{084F61DD-D106-44B8-A1C3-0DB11EC0FDF8}" presName="hierChild5" presStyleCnt="0"/>
      <dgm:spPr/>
      <dgm:t>
        <a:bodyPr/>
        <a:lstStyle/>
        <a:p>
          <a:endParaRPr lang="es-MX"/>
        </a:p>
      </dgm:t>
    </dgm:pt>
    <dgm:pt modelId="{CA4976E8-B156-4F60-8F7B-A0D17953BFD5}" type="pres">
      <dgm:prSet presAssocID="{594A3376-7AE4-4F31-915D-0DA16F8F6008}" presName="Name35" presStyleLbl="parChTrans1D2" presStyleIdx="9" presStyleCnt="23"/>
      <dgm:spPr/>
      <dgm:t>
        <a:bodyPr/>
        <a:lstStyle/>
        <a:p>
          <a:endParaRPr lang="es-MX"/>
        </a:p>
      </dgm:t>
    </dgm:pt>
    <dgm:pt modelId="{D9854E7E-5DC1-45B6-BEC1-04A715429B6B}" type="pres">
      <dgm:prSet presAssocID="{4B609419-FC97-47FA-BD2D-5BDDE42623E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A27865AD-348E-4F5C-9BD6-56A8CF4EDF78}" type="pres">
      <dgm:prSet presAssocID="{4B609419-FC97-47FA-BD2D-5BDDE42623EA}" presName="rootComposite" presStyleCnt="0"/>
      <dgm:spPr/>
      <dgm:t>
        <a:bodyPr/>
        <a:lstStyle/>
        <a:p>
          <a:endParaRPr lang="es-MX"/>
        </a:p>
      </dgm:t>
    </dgm:pt>
    <dgm:pt modelId="{E378AA3E-2E91-4CAE-B7AA-6A2E7F3B8C16}" type="pres">
      <dgm:prSet presAssocID="{4B609419-FC97-47FA-BD2D-5BDDE42623EA}" presName="rootText" presStyleLbl="node1" presStyleIdx="28" presStyleCnt="72" custScaleX="194145" custScaleY="227714" custLinFactNeighborX="-1485" custLinFactNeighborY="22955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F85BB220-F437-4D28-AE9E-5EF536595314}" type="pres">
      <dgm:prSet presAssocID="{4B609419-FC97-47FA-BD2D-5BDDE42623EA}" presName="titleText2" presStyleLbl="fgAcc1" presStyleIdx="28" presStyleCnt="72" custScaleX="241480" custScaleY="221291" custLinFactY="100000" custLinFactNeighborX="21494" custLinFactNeighborY="196054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A197FAEF-29A2-4A89-AC54-94E355D942C5}" type="pres">
      <dgm:prSet presAssocID="{4B609419-FC97-47FA-BD2D-5BDDE42623EA}" presName="rootConnector" presStyleLbl="node2" presStyleIdx="0" presStyleCnt="0"/>
      <dgm:spPr/>
      <dgm:t>
        <a:bodyPr/>
        <a:lstStyle/>
        <a:p>
          <a:endParaRPr lang="es-MX"/>
        </a:p>
      </dgm:t>
    </dgm:pt>
    <dgm:pt modelId="{C0A3E8B6-666A-435D-9548-24DE56C74C78}" type="pres">
      <dgm:prSet presAssocID="{4B609419-FC97-47FA-BD2D-5BDDE42623EA}" presName="hierChild4" presStyleCnt="0"/>
      <dgm:spPr/>
      <dgm:t>
        <a:bodyPr/>
        <a:lstStyle/>
        <a:p>
          <a:endParaRPr lang="es-MX"/>
        </a:p>
      </dgm:t>
    </dgm:pt>
    <dgm:pt modelId="{F34031AB-69F2-47F4-B3A5-0835A229CC49}" type="pres">
      <dgm:prSet presAssocID="{1D352A85-D403-4136-8442-45F0788C2C45}" presName="Name37" presStyleLbl="parChTrans1D3" presStyleIdx="8" presStyleCnt="19"/>
      <dgm:spPr/>
      <dgm:t>
        <a:bodyPr/>
        <a:lstStyle/>
        <a:p>
          <a:endParaRPr lang="es-MX"/>
        </a:p>
      </dgm:t>
    </dgm:pt>
    <dgm:pt modelId="{1C0A0585-294C-41BB-9A39-DE68876AF5B2}" type="pres">
      <dgm:prSet presAssocID="{09060DC7-408B-4A2E-8DCE-83D21E73F22B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9A9CF644-2178-4DEF-ADCC-434A321B951C}" type="pres">
      <dgm:prSet presAssocID="{09060DC7-408B-4A2E-8DCE-83D21E73F22B}" presName="rootComposite" presStyleCnt="0"/>
      <dgm:spPr/>
      <dgm:t>
        <a:bodyPr/>
        <a:lstStyle/>
        <a:p>
          <a:endParaRPr lang="es-MX"/>
        </a:p>
      </dgm:t>
    </dgm:pt>
    <dgm:pt modelId="{D429FD22-7D30-4FFF-819E-A41E58D8C2E8}" type="pres">
      <dgm:prSet presAssocID="{09060DC7-408B-4A2E-8DCE-83D21E73F22B}" presName="rootText" presStyleLbl="node1" presStyleIdx="29" presStyleCnt="72" custScaleX="189349" custScaleY="178463" custLinFactNeighborX="2976" custLinFactNeighborY="25868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AE088195-B43D-4FDE-AB4F-934A92259078}" type="pres">
      <dgm:prSet presAssocID="{09060DC7-408B-4A2E-8DCE-83D21E73F22B}" presName="titleText2" presStyleLbl="fgAcc1" presStyleIdx="29" presStyleCnt="72" custScaleX="266612" custScaleY="182793" custLinFactY="100000" custLinFactNeighborX="940" custLinFactNeighborY="188361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19775D08-A7A4-488A-B295-CA5CD69F584A}" type="pres">
      <dgm:prSet presAssocID="{09060DC7-408B-4A2E-8DCE-83D21E73F22B}" presName="rootConnector" presStyleLbl="node3" presStyleIdx="0" presStyleCnt="0"/>
      <dgm:spPr/>
      <dgm:t>
        <a:bodyPr/>
        <a:lstStyle/>
        <a:p>
          <a:endParaRPr lang="es-MX"/>
        </a:p>
      </dgm:t>
    </dgm:pt>
    <dgm:pt modelId="{C03B0A7F-2CD9-4E4F-96EA-FA77696F0385}" type="pres">
      <dgm:prSet presAssocID="{09060DC7-408B-4A2E-8DCE-83D21E73F22B}" presName="hierChild4" presStyleCnt="0"/>
      <dgm:spPr/>
      <dgm:t>
        <a:bodyPr/>
        <a:lstStyle/>
        <a:p>
          <a:endParaRPr lang="es-MX"/>
        </a:p>
      </dgm:t>
    </dgm:pt>
    <dgm:pt modelId="{E3B0FE28-449F-4114-88AD-BA03F556B0D8}" type="pres">
      <dgm:prSet presAssocID="{09060DC7-408B-4A2E-8DCE-83D21E73F22B}" presName="hierChild5" presStyleCnt="0"/>
      <dgm:spPr/>
      <dgm:t>
        <a:bodyPr/>
        <a:lstStyle/>
        <a:p>
          <a:endParaRPr lang="es-MX"/>
        </a:p>
      </dgm:t>
    </dgm:pt>
    <dgm:pt modelId="{035671DE-45F7-4B50-B2AB-4BF74D8DCA59}" type="pres">
      <dgm:prSet presAssocID="{4B609419-FC97-47FA-BD2D-5BDDE42623EA}" presName="hierChild5" presStyleCnt="0"/>
      <dgm:spPr/>
      <dgm:t>
        <a:bodyPr/>
        <a:lstStyle/>
        <a:p>
          <a:endParaRPr lang="es-MX"/>
        </a:p>
      </dgm:t>
    </dgm:pt>
    <dgm:pt modelId="{D468BFAD-81EE-44CD-99D4-A1B4D35299A2}" type="pres">
      <dgm:prSet presAssocID="{CD39BAEC-C62D-45FD-9070-AC52F9D3F8FD}" presName="Name35" presStyleLbl="parChTrans1D2" presStyleIdx="10" presStyleCnt="23"/>
      <dgm:spPr/>
      <dgm:t>
        <a:bodyPr/>
        <a:lstStyle/>
        <a:p>
          <a:endParaRPr lang="es-MX"/>
        </a:p>
      </dgm:t>
    </dgm:pt>
    <dgm:pt modelId="{745C80BF-4876-4BCC-9A1F-C5FBA47326AF}" type="pres">
      <dgm:prSet presAssocID="{CF61D763-F431-4ECD-83BB-51FBD309D8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A2AD35B8-8220-40CE-A7B6-538877C3D8AC}" type="pres">
      <dgm:prSet presAssocID="{CF61D763-F431-4ECD-83BB-51FBD309D80C}" presName="rootComposite" presStyleCnt="0"/>
      <dgm:spPr/>
      <dgm:t>
        <a:bodyPr/>
        <a:lstStyle/>
        <a:p>
          <a:endParaRPr lang="es-MX"/>
        </a:p>
      </dgm:t>
    </dgm:pt>
    <dgm:pt modelId="{8005C249-0C3D-4DE6-B331-9B25155521A8}" type="pres">
      <dgm:prSet presAssocID="{CF61D763-F431-4ECD-83BB-51FBD309D80C}" presName="rootText" presStyleLbl="node1" presStyleIdx="30" presStyleCnt="72" custScaleX="206319" custScaleY="213221" custLinFactNeighborY="17539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DC3A97BA-23FB-4A3A-A9D0-7B78A3E8924D}" type="pres">
      <dgm:prSet presAssocID="{CF61D763-F431-4ECD-83BB-51FBD309D80C}" presName="titleText2" presStyleLbl="fgAcc1" presStyleIdx="30" presStyleCnt="72" custScaleX="260140" custScaleY="152766" custLinFactY="125696" custLinFactNeighborX="-39049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3FF2D22C-0CD8-41F4-BE54-966F313676A3}" type="pres">
      <dgm:prSet presAssocID="{CF61D763-F431-4ECD-83BB-51FBD309D80C}" presName="rootConnector" presStyleLbl="node2" presStyleIdx="0" presStyleCnt="0"/>
      <dgm:spPr/>
      <dgm:t>
        <a:bodyPr/>
        <a:lstStyle/>
        <a:p>
          <a:endParaRPr lang="es-MX"/>
        </a:p>
      </dgm:t>
    </dgm:pt>
    <dgm:pt modelId="{85FFDD07-4BF5-4C9B-9D46-ABC78BA494E2}" type="pres">
      <dgm:prSet presAssocID="{CF61D763-F431-4ECD-83BB-51FBD309D80C}" presName="hierChild4" presStyleCnt="0"/>
      <dgm:spPr/>
      <dgm:t>
        <a:bodyPr/>
        <a:lstStyle/>
        <a:p>
          <a:endParaRPr lang="es-MX"/>
        </a:p>
      </dgm:t>
    </dgm:pt>
    <dgm:pt modelId="{625A2F56-1105-4527-8233-E36EE26B9CA2}" type="pres">
      <dgm:prSet presAssocID="{CF61D763-F431-4ECD-83BB-51FBD309D80C}" presName="hierChild5" presStyleCnt="0"/>
      <dgm:spPr/>
      <dgm:t>
        <a:bodyPr/>
        <a:lstStyle/>
        <a:p>
          <a:endParaRPr lang="es-MX"/>
        </a:p>
      </dgm:t>
    </dgm:pt>
    <dgm:pt modelId="{014F1547-D6FC-4BBB-A363-999E069861D5}" type="pres">
      <dgm:prSet presAssocID="{D5AA7D3A-2D5A-4D82-B929-CF05E1B26A64}" presName="Name35" presStyleLbl="parChTrans1D2" presStyleIdx="11" presStyleCnt="23"/>
      <dgm:spPr/>
      <dgm:t>
        <a:bodyPr/>
        <a:lstStyle/>
        <a:p>
          <a:endParaRPr lang="es-MX"/>
        </a:p>
      </dgm:t>
    </dgm:pt>
    <dgm:pt modelId="{E3A7C8E2-52FF-438F-BB75-DEA681263F05}" type="pres">
      <dgm:prSet presAssocID="{F2509460-6C95-482C-81CD-403E9FB8789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10C418FF-D2A3-4958-8AF5-4F2702AF9726}" type="pres">
      <dgm:prSet presAssocID="{F2509460-6C95-482C-81CD-403E9FB87897}" presName="rootComposite" presStyleCnt="0"/>
      <dgm:spPr/>
      <dgm:t>
        <a:bodyPr/>
        <a:lstStyle/>
        <a:p>
          <a:endParaRPr lang="es-MX"/>
        </a:p>
      </dgm:t>
    </dgm:pt>
    <dgm:pt modelId="{E6F24627-C096-4D75-AF30-BC88EAE6FA2F}" type="pres">
      <dgm:prSet presAssocID="{F2509460-6C95-482C-81CD-403E9FB87897}" presName="rootText" presStyleLbl="node1" presStyleIdx="31" presStyleCnt="72" custScaleX="162733" custScaleY="114186" custLinFactNeighborX="1209" custLinFactNeighborY="2334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BD1D649B-A2B1-4BE7-A2F3-6BC6591A7674}" type="pres">
      <dgm:prSet presAssocID="{F2509460-6C95-482C-81CD-403E9FB87897}" presName="titleText2" presStyleLbl="fgAcc1" presStyleIdx="31" presStyleCnt="72" custScaleX="195321" custScaleY="99348" custLinFactY="54492" custLinFactNeighborX="-219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7A4699A6-7E32-4559-8079-2572275E61AD}" type="pres">
      <dgm:prSet presAssocID="{F2509460-6C95-482C-81CD-403E9FB87897}" presName="rootConnector" presStyleLbl="node2" presStyleIdx="0" presStyleCnt="0"/>
      <dgm:spPr/>
      <dgm:t>
        <a:bodyPr/>
        <a:lstStyle/>
        <a:p>
          <a:endParaRPr lang="es-MX"/>
        </a:p>
      </dgm:t>
    </dgm:pt>
    <dgm:pt modelId="{02E289B7-B6FA-4052-B2EE-C6B1F7B952BC}" type="pres">
      <dgm:prSet presAssocID="{F2509460-6C95-482C-81CD-403E9FB87897}" presName="hierChild4" presStyleCnt="0"/>
      <dgm:spPr/>
      <dgm:t>
        <a:bodyPr/>
        <a:lstStyle/>
        <a:p>
          <a:endParaRPr lang="es-MX"/>
        </a:p>
      </dgm:t>
    </dgm:pt>
    <dgm:pt modelId="{268C69F3-D685-4EEA-A8B8-EB0E11FFEA8B}" type="pres">
      <dgm:prSet presAssocID="{F2509460-6C95-482C-81CD-403E9FB87897}" presName="hierChild5" presStyleCnt="0"/>
      <dgm:spPr/>
      <dgm:t>
        <a:bodyPr/>
        <a:lstStyle/>
        <a:p>
          <a:endParaRPr lang="es-MX"/>
        </a:p>
      </dgm:t>
    </dgm:pt>
    <dgm:pt modelId="{D0E39413-B558-4DFF-A60C-54DDBDC795B8}" type="pres">
      <dgm:prSet presAssocID="{9BC4B3F0-02CB-4AEF-B434-B8B903FE31DF}" presName="Name35" presStyleLbl="parChTrans1D2" presStyleIdx="12" presStyleCnt="23"/>
      <dgm:spPr/>
      <dgm:t>
        <a:bodyPr/>
        <a:lstStyle/>
        <a:p>
          <a:endParaRPr lang="es-MX"/>
        </a:p>
      </dgm:t>
    </dgm:pt>
    <dgm:pt modelId="{2B84C807-13C7-4BE2-A5ED-42C4051E2F01}" type="pres">
      <dgm:prSet presAssocID="{CD38D2BC-8694-46B0-9C31-A41365CCEE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9CC3CF91-E5C5-4FC5-8C47-01C604FF82CC}" type="pres">
      <dgm:prSet presAssocID="{CD38D2BC-8694-46B0-9C31-A41365CCEEC7}" presName="rootComposite" presStyleCnt="0"/>
      <dgm:spPr/>
      <dgm:t>
        <a:bodyPr/>
        <a:lstStyle/>
        <a:p>
          <a:endParaRPr lang="es-MX"/>
        </a:p>
      </dgm:t>
    </dgm:pt>
    <dgm:pt modelId="{FA1416C8-13D5-4956-B5D5-55D304894DD0}" type="pres">
      <dgm:prSet presAssocID="{CD38D2BC-8694-46B0-9C31-A41365CCEEC7}" presName="rootText" presStyleLbl="node1" presStyleIdx="32" presStyleCnt="72" custScaleX="168879" custScaleY="130382" custLinFactNeighborX="-3627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FB2E11D4-6966-4245-BAE4-660651441E78}" type="pres">
      <dgm:prSet presAssocID="{CD38D2BC-8694-46B0-9C31-A41365CCEEC7}" presName="titleText2" presStyleLbl="fgAcc1" presStyleIdx="32" presStyleCnt="72" custScaleX="189928" custScaleY="148884" custLinFactY="73032" custLinFactNeighborX="3127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4B2DB095-E02D-4100-9ADF-27AFE95FE75D}" type="pres">
      <dgm:prSet presAssocID="{CD38D2BC-8694-46B0-9C31-A41365CCEEC7}" presName="rootConnector" presStyleLbl="node2" presStyleIdx="0" presStyleCnt="0"/>
      <dgm:spPr/>
      <dgm:t>
        <a:bodyPr/>
        <a:lstStyle/>
        <a:p>
          <a:endParaRPr lang="es-MX"/>
        </a:p>
      </dgm:t>
    </dgm:pt>
    <dgm:pt modelId="{153A60EA-C60A-4607-B5E7-4151BA2E1F6C}" type="pres">
      <dgm:prSet presAssocID="{CD38D2BC-8694-46B0-9C31-A41365CCEEC7}" presName="hierChild4" presStyleCnt="0"/>
      <dgm:spPr/>
      <dgm:t>
        <a:bodyPr/>
        <a:lstStyle/>
        <a:p>
          <a:endParaRPr lang="es-MX"/>
        </a:p>
      </dgm:t>
    </dgm:pt>
    <dgm:pt modelId="{9AFFD524-7204-4964-BB5C-27AAB4B4FDE7}" type="pres">
      <dgm:prSet presAssocID="{CD38D2BC-8694-46B0-9C31-A41365CCEEC7}" presName="hierChild5" presStyleCnt="0"/>
      <dgm:spPr/>
      <dgm:t>
        <a:bodyPr/>
        <a:lstStyle/>
        <a:p>
          <a:endParaRPr lang="es-MX"/>
        </a:p>
      </dgm:t>
    </dgm:pt>
    <dgm:pt modelId="{BCA588BA-C5EF-4EEB-B9AA-E1A64B1E5882}" type="pres">
      <dgm:prSet presAssocID="{1B860A6C-0C2A-417D-AB4E-5376BE82BCB2}" presName="Name35" presStyleLbl="parChTrans1D2" presStyleIdx="13" presStyleCnt="23"/>
      <dgm:spPr/>
      <dgm:t>
        <a:bodyPr/>
        <a:lstStyle/>
        <a:p>
          <a:endParaRPr lang="es-MX"/>
        </a:p>
      </dgm:t>
    </dgm:pt>
    <dgm:pt modelId="{613C345B-9891-4216-806B-832D3D4EFB15}" type="pres">
      <dgm:prSet presAssocID="{8167A3CE-662A-4C96-8689-5E3E73A678E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0B6C094C-AC97-48C7-BFF2-2663A5363904}" type="pres">
      <dgm:prSet presAssocID="{8167A3CE-662A-4C96-8689-5E3E73A678E8}" presName="rootComposite" presStyleCnt="0"/>
      <dgm:spPr/>
      <dgm:t>
        <a:bodyPr/>
        <a:lstStyle/>
        <a:p>
          <a:endParaRPr lang="es-MX"/>
        </a:p>
      </dgm:t>
    </dgm:pt>
    <dgm:pt modelId="{FB2D7337-2551-4712-98C6-83A5FB26A55F}" type="pres">
      <dgm:prSet presAssocID="{8167A3CE-662A-4C96-8689-5E3E73A678E8}" presName="rootText" presStyleLbl="node1" presStyleIdx="33" presStyleCnt="72" custScaleX="184149" custScaleY="123913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5ED662F3-E525-41D7-B7EB-D8B3C0E3D5D4}" type="pres">
      <dgm:prSet presAssocID="{8167A3CE-662A-4C96-8689-5E3E73A678E8}" presName="titleText2" presStyleLbl="fgAcc1" presStyleIdx="33" presStyleCnt="72" custScaleX="212654" custScaleY="214620" custLinFactY="90117" custLinFactNeighborX="10170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382A1899-03C2-4A81-8054-132FE638D672}" type="pres">
      <dgm:prSet presAssocID="{8167A3CE-662A-4C96-8689-5E3E73A678E8}" presName="rootConnector" presStyleLbl="node2" presStyleIdx="0" presStyleCnt="0"/>
      <dgm:spPr/>
      <dgm:t>
        <a:bodyPr/>
        <a:lstStyle/>
        <a:p>
          <a:endParaRPr lang="es-MX"/>
        </a:p>
      </dgm:t>
    </dgm:pt>
    <dgm:pt modelId="{B8F3B913-5CDC-4125-94C7-E0ED97BE6AAD}" type="pres">
      <dgm:prSet presAssocID="{8167A3CE-662A-4C96-8689-5E3E73A678E8}" presName="hierChild4" presStyleCnt="0"/>
      <dgm:spPr/>
      <dgm:t>
        <a:bodyPr/>
        <a:lstStyle/>
        <a:p>
          <a:endParaRPr lang="es-MX"/>
        </a:p>
      </dgm:t>
    </dgm:pt>
    <dgm:pt modelId="{7867FDED-D022-466B-96B8-37EF2361B67D}" type="pres">
      <dgm:prSet presAssocID="{8167A3CE-662A-4C96-8689-5E3E73A678E8}" presName="hierChild5" presStyleCnt="0"/>
      <dgm:spPr/>
      <dgm:t>
        <a:bodyPr/>
        <a:lstStyle/>
        <a:p>
          <a:endParaRPr lang="es-MX"/>
        </a:p>
      </dgm:t>
    </dgm:pt>
    <dgm:pt modelId="{39A9BAA7-4487-40D9-958E-A0E74ACCD6A4}" type="pres">
      <dgm:prSet presAssocID="{0B7FF7FC-1453-4792-94EA-EFCC07887FBC}" presName="Name35" presStyleLbl="parChTrans1D2" presStyleIdx="14" presStyleCnt="23"/>
      <dgm:spPr/>
      <dgm:t>
        <a:bodyPr/>
        <a:lstStyle/>
        <a:p>
          <a:endParaRPr lang="es-MX"/>
        </a:p>
      </dgm:t>
    </dgm:pt>
    <dgm:pt modelId="{3C934CD9-01DD-4B9E-85AA-1A6CF35E6AF2}" type="pres">
      <dgm:prSet presAssocID="{38D47B38-F03F-4104-869F-0A89746F3EA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0B99942B-59CD-42E0-B8F3-D114CD580E66}" type="pres">
      <dgm:prSet presAssocID="{38D47B38-F03F-4104-869F-0A89746F3EAA}" presName="rootComposite" presStyleCnt="0"/>
      <dgm:spPr/>
      <dgm:t>
        <a:bodyPr/>
        <a:lstStyle/>
        <a:p>
          <a:endParaRPr lang="es-MX"/>
        </a:p>
      </dgm:t>
    </dgm:pt>
    <dgm:pt modelId="{55720B64-59E4-44C9-A397-33683FCAFF3C}" type="pres">
      <dgm:prSet presAssocID="{38D47B38-F03F-4104-869F-0A89746F3EAA}" presName="rootText" presStyleLbl="node1" presStyleIdx="34" presStyleCnt="72" custScaleX="197288" custScaleY="99188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B4AD3EF1-AE0B-402B-8080-FE1A40E341A8}" type="pres">
      <dgm:prSet presAssocID="{38D47B38-F03F-4104-869F-0A89746F3EAA}" presName="titleText2" presStyleLbl="fgAcc1" presStyleIdx="34" presStyleCnt="72" custScaleX="214412" custScaleY="131226" custLinFactY="2937" custLinFactNeighborX="4902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5228EC6A-E27D-4D56-8F0E-E407544F740E}" type="pres">
      <dgm:prSet presAssocID="{38D47B38-F03F-4104-869F-0A89746F3EAA}" presName="rootConnector" presStyleLbl="node2" presStyleIdx="0" presStyleCnt="0"/>
      <dgm:spPr/>
      <dgm:t>
        <a:bodyPr/>
        <a:lstStyle/>
        <a:p>
          <a:endParaRPr lang="es-MX"/>
        </a:p>
      </dgm:t>
    </dgm:pt>
    <dgm:pt modelId="{CB02D12E-61C1-429B-B0F7-347E005B731A}" type="pres">
      <dgm:prSet presAssocID="{38D47B38-F03F-4104-869F-0A89746F3EAA}" presName="hierChild4" presStyleCnt="0"/>
      <dgm:spPr/>
      <dgm:t>
        <a:bodyPr/>
        <a:lstStyle/>
        <a:p>
          <a:endParaRPr lang="es-MX"/>
        </a:p>
      </dgm:t>
    </dgm:pt>
    <dgm:pt modelId="{DEE8D962-649D-403F-9D93-9EFF4269ABFE}" type="pres">
      <dgm:prSet presAssocID="{F67E8899-2056-497E-A86E-423B87654866}" presName="Name37" presStyleLbl="parChTrans1D3" presStyleIdx="9" presStyleCnt="19"/>
      <dgm:spPr/>
      <dgm:t>
        <a:bodyPr/>
        <a:lstStyle/>
        <a:p>
          <a:endParaRPr lang="es-MX"/>
        </a:p>
      </dgm:t>
    </dgm:pt>
    <dgm:pt modelId="{86654322-6A6A-4CFB-AD45-416C504E5A92}" type="pres">
      <dgm:prSet presAssocID="{F81F38B2-2501-4BE6-8C7F-79134866F37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D7AA4DB3-B2B9-43D1-B894-5D7763F75E12}" type="pres">
      <dgm:prSet presAssocID="{F81F38B2-2501-4BE6-8C7F-79134866F376}" presName="rootComposite" presStyleCnt="0"/>
      <dgm:spPr/>
      <dgm:t>
        <a:bodyPr/>
        <a:lstStyle/>
        <a:p>
          <a:endParaRPr lang="es-MX"/>
        </a:p>
      </dgm:t>
    </dgm:pt>
    <dgm:pt modelId="{BD0474E5-7AC9-4A12-ACCF-76A481280B0F}" type="pres">
      <dgm:prSet presAssocID="{F81F38B2-2501-4BE6-8C7F-79134866F376}" presName="rootText" presStyleLbl="node1" presStyleIdx="35" presStyleCnt="72" custScaleX="213833" custScaleY="103796" custLinFactNeighborX="1749" custLinFactNeighborY="10134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D84CCAF5-147F-4B67-ACBF-D24E05B6301A}" type="pres">
      <dgm:prSet presAssocID="{F81F38B2-2501-4BE6-8C7F-79134866F376}" presName="titleText2" presStyleLbl="fgAcc1" presStyleIdx="35" presStyleCnt="72" custScaleX="255330" custScaleY="154937" custLinFactNeighborY="81066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1B541EE7-6AB1-4762-AEB1-920B58ACE050}" type="pres">
      <dgm:prSet presAssocID="{F81F38B2-2501-4BE6-8C7F-79134866F376}" presName="rootConnector" presStyleLbl="node3" presStyleIdx="0" presStyleCnt="0"/>
      <dgm:spPr/>
      <dgm:t>
        <a:bodyPr/>
        <a:lstStyle/>
        <a:p>
          <a:endParaRPr lang="es-MX"/>
        </a:p>
      </dgm:t>
    </dgm:pt>
    <dgm:pt modelId="{BEC2BFB6-3A94-4187-BD62-3DF49D78CDF2}" type="pres">
      <dgm:prSet presAssocID="{F81F38B2-2501-4BE6-8C7F-79134866F376}" presName="hierChild4" presStyleCnt="0"/>
      <dgm:spPr/>
      <dgm:t>
        <a:bodyPr/>
        <a:lstStyle/>
        <a:p>
          <a:endParaRPr lang="es-MX"/>
        </a:p>
      </dgm:t>
    </dgm:pt>
    <dgm:pt modelId="{D62AE3EA-ACF6-4D15-AAE4-A35F14DE6187}" type="pres">
      <dgm:prSet presAssocID="{F81F38B2-2501-4BE6-8C7F-79134866F376}" presName="hierChild5" presStyleCnt="0"/>
      <dgm:spPr/>
      <dgm:t>
        <a:bodyPr/>
        <a:lstStyle/>
        <a:p>
          <a:endParaRPr lang="es-MX"/>
        </a:p>
      </dgm:t>
    </dgm:pt>
    <dgm:pt modelId="{82CA26D3-33E7-4424-8164-B05405FFC5BA}" type="pres">
      <dgm:prSet presAssocID="{38D47B38-F03F-4104-869F-0A89746F3EAA}" presName="hierChild5" presStyleCnt="0"/>
      <dgm:spPr/>
      <dgm:t>
        <a:bodyPr/>
        <a:lstStyle/>
        <a:p>
          <a:endParaRPr lang="es-MX"/>
        </a:p>
      </dgm:t>
    </dgm:pt>
    <dgm:pt modelId="{7C6C0A45-398B-4444-9828-97E48DE1B6DA}" type="pres">
      <dgm:prSet presAssocID="{724CEC43-7CF7-48B7-B520-F58133CBFDB2}" presName="Name35" presStyleLbl="parChTrans1D2" presStyleIdx="15" presStyleCnt="23"/>
      <dgm:spPr/>
      <dgm:t>
        <a:bodyPr/>
        <a:lstStyle/>
        <a:p>
          <a:endParaRPr lang="es-MX"/>
        </a:p>
      </dgm:t>
    </dgm:pt>
    <dgm:pt modelId="{50ECD925-A590-401A-9257-64147EFA80AD}" type="pres">
      <dgm:prSet presAssocID="{2A0A4487-2059-4E4A-8A47-F5507D4D9CF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F85B9E97-7FE7-4FB2-93AD-3FFA6130E0B4}" type="pres">
      <dgm:prSet presAssocID="{2A0A4487-2059-4E4A-8A47-F5507D4D9CFD}" presName="rootComposite" presStyleCnt="0"/>
      <dgm:spPr/>
      <dgm:t>
        <a:bodyPr/>
        <a:lstStyle/>
        <a:p>
          <a:endParaRPr lang="es-MX"/>
        </a:p>
      </dgm:t>
    </dgm:pt>
    <dgm:pt modelId="{89566CA1-599E-4C9E-9D12-DBDEC0D99744}" type="pres">
      <dgm:prSet presAssocID="{2A0A4487-2059-4E4A-8A47-F5507D4D9CFD}" presName="rootText" presStyleLbl="node1" presStyleIdx="36" presStyleCnt="72" custScaleX="232621" custScaleY="107187" custLinFactNeighborX="19703" custLinFactNeighborY="6919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8598F909-AB2A-45BA-A250-90E87BE6E06B}" type="pres">
      <dgm:prSet presAssocID="{2A0A4487-2059-4E4A-8A47-F5507D4D9CFD}" presName="titleText2" presStyleLbl="fgAcc1" presStyleIdx="36" presStyleCnt="72" custScaleX="244548" custScaleY="134130" custLinFactY="21664" custLinFactNeighborX="-3284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FF467C50-6DAC-49D0-A533-D2290EAA0C24}" type="pres">
      <dgm:prSet presAssocID="{2A0A4487-2059-4E4A-8A47-F5507D4D9CFD}" presName="rootConnector" presStyleLbl="node2" presStyleIdx="0" presStyleCnt="0"/>
      <dgm:spPr/>
      <dgm:t>
        <a:bodyPr/>
        <a:lstStyle/>
        <a:p>
          <a:endParaRPr lang="es-MX"/>
        </a:p>
      </dgm:t>
    </dgm:pt>
    <dgm:pt modelId="{088A6A92-0E6E-4037-8080-AE1AE311173D}" type="pres">
      <dgm:prSet presAssocID="{2A0A4487-2059-4E4A-8A47-F5507D4D9CFD}" presName="hierChild4" presStyleCnt="0"/>
      <dgm:spPr/>
      <dgm:t>
        <a:bodyPr/>
        <a:lstStyle/>
        <a:p>
          <a:endParaRPr lang="es-MX"/>
        </a:p>
      </dgm:t>
    </dgm:pt>
    <dgm:pt modelId="{A760661A-AA69-466A-A278-E1778FA7D31F}" type="pres">
      <dgm:prSet presAssocID="{2A0A4487-2059-4E4A-8A47-F5507D4D9CFD}" presName="hierChild5" presStyleCnt="0"/>
      <dgm:spPr/>
      <dgm:t>
        <a:bodyPr/>
        <a:lstStyle/>
        <a:p>
          <a:endParaRPr lang="es-MX"/>
        </a:p>
      </dgm:t>
    </dgm:pt>
    <dgm:pt modelId="{45C5949A-2C3B-4E67-B830-D02F64BCFA2B}" type="pres">
      <dgm:prSet presAssocID="{FAD1E1B5-B885-4393-8A4F-ECAB0ECF9C51}" presName="Name35" presStyleLbl="parChTrans1D2" presStyleIdx="16" presStyleCnt="23"/>
      <dgm:spPr/>
      <dgm:t>
        <a:bodyPr/>
        <a:lstStyle/>
        <a:p>
          <a:endParaRPr lang="es-MX"/>
        </a:p>
      </dgm:t>
    </dgm:pt>
    <dgm:pt modelId="{A34A0BB7-0D89-4E86-AC65-D81FEE2BC2D8}" type="pres">
      <dgm:prSet presAssocID="{F5DF4D8B-8DA9-4E99-9141-3676663F73D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621743EA-1F40-4983-ADB5-76650AAD81F2}" type="pres">
      <dgm:prSet presAssocID="{F5DF4D8B-8DA9-4E99-9141-3676663F73D8}" presName="rootComposite" presStyleCnt="0"/>
      <dgm:spPr/>
      <dgm:t>
        <a:bodyPr/>
        <a:lstStyle/>
        <a:p>
          <a:endParaRPr lang="es-MX"/>
        </a:p>
      </dgm:t>
    </dgm:pt>
    <dgm:pt modelId="{A7C89217-9C6A-4BB9-A6C5-9C88D5A079FE}" type="pres">
      <dgm:prSet presAssocID="{F5DF4D8B-8DA9-4E99-9141-3676663F73D8}" presName="rootText" presStyleLbl="node1" presStyleIdx="37" presStyleCnt="72" custScaleX="291739" custScaleY="156327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2EBCB90B-4940-47F6-A494-A19B89E5542A}" type="pres">
      <dgm:prSet presAssocID="{F5DF4D8B-8DA9-4E99-9141-3676663F73D8}" presName="titleText2" presStyleLbl="fgAcc1" presStyleIdx="37" presStyleCnt="72" custScaleX="263522" custScaleY="137449" custLinFactNeighborX="12859" custLinFactNeighborY="94659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530666FD-514E-4C89-9A2E-DDB8CA3DE3D1}" type="pres">
      <dgm:prSet presAssocID="{F5DF4D8B-8DA9-4E99-9141-3676663F73D8}" presName="rootConnector" presStyleLbl="node2" presStyleIdx="0" presStyleCnt="0"/>
      <dgm:spPr/>
      <dgm:t>
        <a:bodyPr/>
        <a:lstStyle/>
        <a:p>
          <a:endParaRPr lang="es-MX"/>
        </a:p>
      </dgm:t>
    </dgm:pt>
    <dgm:pt modelId="{E56C661B-6891-40C9-B22B-1377EA2349AA}" type="pres">
      <dgm:prSet presAssocID="{F5DF4D8B-8DA9-4E99-9141-3676663F73D8}" presName="hierChild4" presStyleCnt="0"/>
      <dgm:spPr/>
      <dgm:t>
        <a:bodyPr/>
        <a:lstStyle/>
        <a:p>
          <a:endParaRPr lang="es-MX"/>
        </a:p>
      </dgm:t>
    </dgm:pt>
    <dgm:pt modelId="{97798FEF-FC02-4F83-831C-B2DAF44E9B6F}" type="pres">
      <dgm:prSet presAssocID="{F5DF4D8B-8DA9-4E99-9141-3676663F73D8}" presName="hierChild5" presStyleCnt="0"/>
      <dgm:spPr/>
      <dgm:t>
        <a:bodyPr/>
        <a:lstStyle/>
        <a:p>
          <a:endParaRPr lang="es-MX"/>
        </a:p>
      </dgm:t>
    </dgm:pt>
    <dgm:pt modelId="{F357C39F-7C22-4D72-A7E5-B4E8B2A294CF}" type="pres">
      <dgm:prSet presAssocID="{5A65F8C6-8C95-49CE-9DF7-E745AB9D595F}" presName="Name35" presStyleLbl="parChTrans1D2" presStyleIdx="17" presStyleCnt="23"/>
      <dgm:spPr/>
      <dgm:t>
        <a:bodyPr/>
        <a:lstStyle/>
        <a:p>
          <a:endParaRPr lang="es-MX"/>
        </a:p>
      </dgm:t>
    </dgm:pt>
    <dgm:pt modelId="{367993B6-D52D-44A7-B36A-268FC4166F00}" type="pres">
      <dgm:prSet presAssocID="{BC6198A8-61CD-49ED-B7C6-1B7E30F4E1F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E5F25CCE-6B6E-4F56-B9EC-E1AACC242F37}" type="pres">
      <dgm:prSet presAssocID="{BC6198A8-61CD-49ED-B7C6-1B7E30F4E1F4}" presName="rootComposite" presStyleCnt="0"/>
      <dgm:spPr/>
      <dgm:t>
        <a:bodyPr/>
        <a:lstStyle/>
        <a:p>
          <a:endParaRPr lang="es-MX"/>
        </a:p>
      </dgm:t>
    </dgm:pt>
    <dgm:pt modelId="{21BB2FDF-7EC2-46E8-AD5A-0226CAA831BC}" type="pres">
      <dgm:prSet presAssocID="{BC6198A8-61CD-49ED-B7C6-1B7E30F4E1F4}" presName="rootText" presStyleLbl="node1" presStyleIdx="38" presStyleCnt="72" custScaleX="338588" custScaleY="115611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2BCC2C73-C655-4C5F-B1E7-20E8AE0D284F}" type="pres">
      <dgm:prSet presAssocID="{BC6198A8-61CD-49ED-B7C6-1B7E30F4E1F4}" presName="titleText2" presStyleLbl="fgAcc1" presStyleIdx="38" presStyleCnt="72" custScaleX="262923" custScaleY="158721" custLinFactNeighborX="23472" custLinFactNeighborY="56204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2CBBCC62-1B7E-40CA-900F-51BAC6455264}" type="pres">
      <dgm:prSet presAssocID="{BC6198A8-61CD-49ED-B7C6-1B7E30F4E1F4}" presName="rootConnector" presStyleLbl="node2" presStyleIdx="0" presStyleCnt="0"/>
      <dgm:spPr/>
      <dgm:t>
        <a:bodyPr/>
        <a:lstStyle/>
        <a:p>
          <a:endParaRPr lang="es-MX"/>
        </a:p>
      </dgm:t>
    </dgm:pt>
    <dgm:pt modelId="{D07D6DD5-A280-43BE-94EA-8543F7C6D3A6}" type="pres">
      <dgm:prSet presAssocID="{BC6198A8-61CD-49ED-B7C6-1B7E30F4E1F4}" presName="hierChild4" presStyleCnt="0"/>
      <dgm:spPr/>
      <dgm:t>
        <a:bodyPr/>
        <a:lstStyle/>
        <a:p>
          <a:endParaRPr lang="es-MX"/>
        </a:p>
      </dgm:t>
    </dgm:pt>
    <dgm:pt modelId="{96B1A7B9-CEAF-4D38-B79F-1749AD17BC36}" type="pres">
      <dgm:prSet presAssocID="{C501D629-56F5-4077-9414-A0ADF3C8CBC7}" presName="Name37" presStyleLbl="parChTrans1D3" presStyleIdx="10" presStyleCnt="19"/>
      <dgm:spPr/>
      <dgm:t>
        <a:bodyPr/>
        <a:lstStyle/>
        <a:p>
          <a:endParaRPr lang="es-MX"/>
        </a:p>
      </dgm:t>
    </dgm:pt>
    <dgm:pt modelId="{25B97403-C943-4B9F-8E28-246B536FCE80}" type="pres">
      <dgm:prSet presAssocID="{15626D48-1F28-45D4-A91A-24D701E6443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7CCDE636-0CD5-4427-87A5-EC9097D3F5E3}" type="pres">
      <dgm:prSet presAssocID="{15626D48-1F28-45D4-A91A-24D701E64430}" presName="rootComposite" presStyleCnt="0"/>
      <dgm:spPr/>
      <dgm:t>
        <a:bodyPr/>
        <a:lstStyle/>
        <a:p>
          <a:endParaRPr lang="es-MX"/>
        </a:p>
      </dgm:t>
    </dgm:pt>
    <dgm:pt modelId="{7306BCE4-F696-46E2-9D0C-AF1877BE9164}" type="pres">
      <dgm:prSet presAssocID="{15626D48-1F28-45D4-A91A-24D701E64430}" presName="rootText" presStyleLbl="node1" presStyleIdx="39" presStyleCnt="72" custScaleX="198561" custScaleY="111659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60B7D66F-2629-4211-BBCB-3BEF19EFE066}" type="pres">
      <dgm:prSet presAssocID="{15626D48-1F28-45D4-A91A-24D701E64430}" presName="titleText2" presStyleLbl="fgAcc1" presStyleIdx="39" presStyleCnt="72" custScaleX="227489" custScaleY="268774" custLinFactY="23624" custLinFactNeighborX="27704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6378549E-E1D7-4EB5-A94A-6BC56AC4C0B9}" type="pres">
      <dgm:prSet presAssocID="{15626D48-1F28-45D4-A91A-24D701E64430}" presName="rootConnector" presStyleLbl="node3" presStyleIdx="0" presStyleCnt="0"/>
      <dgm:spPr/>
      <dgm:t>
        <a:bodyPr/>
        <a:lstStyle/>
        <a:p>
          <a:endParaRPr lang="es-MX"/>
        </a:p>
      </dgm:t>
    </dgm:pt>
    <dgm:pt modelId="{2D6D79C3-8697-4A98-A9ED-8374AF4F56A4}" type="pres">
      <dgm:prSet presAssocID="{15626D48-1F28-45D4-A91A-24D701E64430}" presName="hierChild4" presStyleCnt="0"/>
      <dgm:spPr/>
      <dgm:t>
        <a:bodyPr/>
        <a:lstStyle/>
        <a:p>
          <a:endParaRPr lang="es-MX"/>
        </a:p>
      </dgm:t>
    </dgm:pt>
    <dgm:pt modelId="{1ED50C40-354D-4C43-B13D-F97466B8134D}" type="pres">
      <dgm:prSet presAssocID="{0AA35FA6-0C50-43A7-8163-A398173B7784}" presName="Name37" presStyleLbl="parChTrans1D4" presStyleIdx="12" presStyleCnt="33"/>
      <dgm:spPr/>
      <dgm:t>
        <a:bodyPr/>
        <a:lstStyle/>
        <a:p>
          <a:endParaRPr lang="es-MX"/>
        </a:p>
      </dgm:t>
    </dgm:pt>
    <dgm:pt modelId="{12AC56EB-6A59-49CD-BCE3-C155A17A4CE9}" type="pres">
      <dgm:prSet presAssocID="{CFB14F2D-30FF-4A88-9FF3-E56042C9DC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0C03400B-09A6-4586-B1DD-DF991ADE74D4}" type="pres">
      <dgm:prSet presAssocID="{CFB14F2D-30FF-4A88-9FF3-E56042C9DC3E}" presName="rootComposite" presStyleCnt="0"/>
      <dgm:spPr/>
      <dgm:t>
        <a:bodyPr/>
        <a:lstStyle/>
        <a:p>
          <a:endParaRPr lang="es-MX"/>
        </a:p>
      </dgm:t>
    </dgm:pt>
    <dgm:pt modelId="{8F629733-92C6-464C-8216-0233FA189D7B}" type="pres">
      <dgm:prSet presAssocID="{CFB14F2D-30FF-4A88-9FF3-E56042C9DC3E}" presName="rootText" presStyleLbl="node1" presStyleIdx="40" presStyleCnt="72" custScaleX="223206" custScaleY="138784" custLinFactNeighborX="-266" custLinFactNeighborY="68777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10B4B89C-3422-47F2-9FF5-71F7640A671F}" type="pres">
      <dgm:prSet presAssocID="{CFB14F2D-30FF-4A88-9FF3-E56042C9DC3E}" presName="titleText2" presStyleLbl="fgAcc1" presStyleIdx="40" presStyleCnt="72" custScaleX="259232" custScaleY="272846" custLinFactY="133048" custLinFactNeighborX="38595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28ECBEAA-530F-49B5-8E35-5CDCBF2B176A}" type="pres">
      <dgm:prSet presAssocID="{CFB14F2D-30FF-4A88-9FF3-E56042C9DC3E}" presName="rootConnector" presStyleLbl="node4" presStyleIdx="0" presStyleCnt="0"/>
      <dgm:spPr/>
      <dgm:t>
        <a:bodyPr/>
        <a:lstStyle/>
        <a:p>
          <a:endParaRPr lang="es-MX"/>
        </a:p>
      </dgm:t>
    </dgm:pt>
    <dgm:pt modelId="{4B189618-5043-48CF-8839-0FC316A55484}" type="pres">
      <dgm:prSet presAssocID="{CFB14F2D-30FF-4A88-9FF3-E56042C9DC3E}" presName="hierChild4" presStyleCnt="0"/>
      <dgm:spPr/>
      <dgm:t>
        <a:bodyPr/>
        <a:lstStyle/>
        <a:p>
          <a:endParaRPr lang="es-MX"/>
        </a:p>
      </dgm:t>
    </dgm:pt>
    <dgm:pt modelId="{8F80F2CF-39B8-4734-9801-E53526F86FE6}" type="pres">
      <dgm:prSet presAssocID="{E2AE3E0C-31C9-4AF6-A016-D8EC8C00DA16}" presName="Name37" presStyleLbl="parChTrans1D4" presStyleIdx="13" presStyleCnt="33"/>
      <dgm:spPr/>
      <dgm:t>
        <a:bodyPr/>
        <a:lstStyle/>
        <a:p>
          <a:endParaRPr lang="es-MX"/>
        </a:p>
      </dgm:t>
    </dgm:pt>
    <dgm:pt modelId="{5D034E80-12DC-4992-8F5B-2801BFEC3132}" type="pres">
      <dgm:prSet presAssocID="{72539F5A-BD15-4758-9FA7-AB8BE00B051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8CF95D46-729E-44AD-99F0-7F490021B3D0}" type="pres">
      <dgm:prSet presAssocID="{72539F5A-BD15-4758-9FA7-AB8BE00B051A}" presName="rootComposite" presStyleCnt="0"/>
      <dgm:spPr/>
      <dgm:t>
        <a:bodyPr/>
        <a:lstStyle/>
        <a:p>
          <a:endParaRPr lang="es-MX"/>
        </a:p>
      </dgm:t>
    </dgm:pt>
    <dgm:pt modelId="{4B50F25A-1E6F-40A7-909C-8F32229D97FC}" type="pres">
      <dgm:prSet presAssocID="{72539F5A-BD15-4758-9FA7-AB8BE00B051A}" presName="rootText" presStyleLbl="node1" presStyleIdx="41" presStyleCnt="72" custScaleX="234454" custScaleY="136546" custLinFactY="10388" custLinFactNeighborX="2355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56E73DD6-6918-4FFC-9510-54A37731B9CC}" type="pres">
      <dgm:prSet presAssocID="{72539F5A-BD15-4758-9FA7-AB8BE00B051A}" presName="titleText2" presStyleLbl="fgAcc1" presStyleIdx="41" presStyleCnt="72" custScaleX="295602" custScaleY="271472" custLinFactY="200000" custLinFactNeighborX="60145" custLinFactNeighborY="273062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837A63B0-85D0-43B3-93BD-402138D543EB}" type="pres">
      <dgm:prSet presAssocID="{72539F5A-BD15-4758-9FA7-AB8BE00B051A}" presName="rootConnector" presStyleLbl="node4" presStyleIdx="0" presStyleCnt="0"/>
      <dgm:spPr/>
      <dgm:t>
        <a:bodyPr/>
        <a:lstStyle/>
        <a:p>
          <a:endParaRPr lang="es-MX"/>
        </a:p>
      </dgm:t>
    </dgm:pt>
    <dgm:pt modelId="{62266515-D371-43C6-92D5-F5C0C3C8ADE6}" type="pres">
      <dgm:prSet presAssocID="{72539F5A-BD15-4758-9FA7-AB8BE00B051A}" presName="hierChild4" presStyleCnt="0"/>
      <dgm:spPr/>
      <dgm:t>
        <a:bodyPr/>
        <a:lstStyle/>
        <a:p>
          <a:endParaRPr lang="es-MX"/>
        </a:p>
      </dgm:t>
    </dgm:pt>
    <dgm:pt modelId="{EC5371E6-C0DE-4D3F-A51C-6776AC6B3254}" type="pres">
      <dgm:prSet presAssocID="{F2D52A4A-9284-4EE4-ADE5-01AE7B2D40FD}" presName="Name37" presStyleLbl="parChTrans1D4" presStyleIdx="14" presStyleCnt="33"/>
      <dgm:spPr/>
      <dgm:t>
        <a:bodyPr/>
        <a:lstStyle/>
        <a:p>
          <a:endParaRPr lang="es-MX"/>
        </a:p>
      </dgm:t>
    </dgm:pt>
    <dgm:pt modelId="{CDA498F5-04E8-4AEC-B9B4-5014BB27DE9C}" type="pres">
      <dgm:prSet presAssocID="{E690355F-D907-41E1-950D-8639492950A1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86149F2E-7F56-41FE-AF4D-A077F6FDA373}" type="pres">
      <dgm:prSet presAssocID="{E690355F-D907-41E1-950D-8639492950A1}" presName="rootComposite" presStyleCnt="0"/>
      <dgm:spPr/>
      <dgm:t>
        <a:bodyPr/>
        <a:lstStyle/>
        <a:p>
          <a:endParaRPr lang="es-MX"/>
        </a:p>
      </dgm:t>
    </dgm:pt>
    <dgm:pt modelId="{8FF25B00-95D3-4C92-B995-3E32A5AA9F59}" type="pres">
      <dgm:prSet presAssocID="{E690355F-D907-41E1-950D-8639492950A1}" presName="rootText" presStyleLbl="node1" presStyleIdx="42" presStyleCnt="72" custScaleX="224435" custScaleY="126200" custLinFactY="76732" custLinFactNeighborX="-150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3A459A00-7D9F-4EF8-A63F-0439FA0A02A9}" type="pres">
      <dgm:prSet presAssocID="{E690355F-D907-41E1-950D-8639492950A1}" presName="titleText2" presStyleLbl="fgAcc1" presStyleIdx="42" presStyleCnt="72" custScaleX="322287" custScaleY="159480" custLinFactY="300000" custLinFactNeighborX="16221" custLinFactNeighborY="356908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CD84FDC0-A114-4E52-BE53-53602C7998E5}" type="pres">
      <dgm:prSet presAssocID="{E690355F-D907-41E1-950D-8639492950A1}" presName="rootConnector" presStyleLbl="node4" presStyleIdx="0" presStyleCnt="0"/>
      <dgm:spPr/>
      <dgm:t>
        <a:bodyPr/>
        <a:lstStyle/>
        <a:p>
          <a:endParaRPr lang="es-MX"/>
        </a:p>
      </dgm:t>
    </dgm:pt>
    <dgm:pt modelId="{656C5B22-6A5D-4CF1-B19C-69591DB49563}" type="pres">
      <dgm:prSet presAssocID="{E690355F-D907-41E1-950D-8639492950A1}" presName="hierChild4" presStyleCnt="0"/>
      <dgm:spPr/>
      <dgm:t>
        <a:bodyPr/>
        <a:lstStyle/>
        <a:p>
          <a:endParaRPr lang="es-MX"/>
        </a:p>
      </dgm:t>
    </dgm:pt>
    <dgm:pt modelId="{817E0682-6F66-48CD-ACFD-5B009C0237E4}" type="pres">
      <dgm:prSet presAssocID="{E690355F-D907-41E1-950D-8639492950A1}" presName="hierChild5" presStyleCnt="0"/>
      <dgm:spPr/>
      <dgm:t>
        <a:bodyPr/>
        <a:lstStyle/>
        <a:p>
          <a:endParaRPr lang="es-MX"/>
        </a:p>
      </dgm:t>
    </dgm:pt>
    <dgm:pt modelId="{5FF74F77-077C-47AC-8DDE-79BD618E9832}" type="pres">
      <dgm:prSet presAssocID="{72539F5A-BD15-4758-9FA7-AB8BE00B051A}" presName="hierChild5" presStyleCnt="0"/>
      <dgm:spPr/>
      <dgm:t>
        <a:bodyPr/>
        <a:lstStyle/>
        <a:p>
          <a:endParaRPr lang="es-MX"/>
        </a:p>
      </dgm:t>
    </dgm:pt>
    <dgm:pt modelId="{30C56A04-9559-470E-9D7C-5BBD5BD7BA90}" type="pres">
      <dgm:prSet presAssocID="{CFB14F2D-30FF-4A88-9FF3-E56042C9DC3E}" presName="hierChild5" presStyleCnt="0"/>
      <dgm:spPr/>
      <dgm:t>
        <a:bodyPr/>
        <a:lstStyle/>
        <a:p>
          <a:endParaRPr lang="es-MX"/>
        </a:p>
      </dgm:t>
    </dgm:pt>
    <dgm:pt modelId="{006B4E67-3538-4F81-9D53-0F38FB8D8536}" type="pres">
      <dgm:prSet presAssocID="{15626D48-1F28-45D4-A91A-24D701E64430}" presName="hierChild5" presStyleCnt="0"/>
      <dgm:spPr/>
      <dgm:t>
        <a:bodyPr/>
        <a:lstStyle/>
        <a:p>
          <a:endParaRPr lang="es-MX"/>
        </a:p>
      </dgm:t>
    </dgm:pt>
    <dgm:pt modelId="{D7965EBE-CADE-49E9-9935-AB129029D60D}" type="pres">
      <dgm:prSet presAssocID="{DB301AAF-BFC3-4F11-9B75-E56DEBEA05D7}" presName="Name37" presStyleLbl="parChTrans1D3" presStyleIdx="11" presStyleCnt="19"/>
      <dgm:spPr/>
      <dgm:t>
        <a:bodyPr/>
        <a:lstStyle/>
        <a:p>
          <a:endParaRPr lang="es-MX"/>
        </a:p>
      </dgm:t>
    </dgm:pt>
    <dgm:pt modelId="{70F46686-5001-4350-BEC5-43CD9214A68E}" type="pres">
      <dgm:prSet presAssocID="{C9CE904B-B4EF-41FB-8B4D-76B712C262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D71374BB-4660-491C-9C03-23824FA35B28}" type="pres">
      <dgm:prSet presAssocID="{C9CE904B-B4EF-41FB-8B4D-76B712C262E2}" presName="rootComposite" presStyleCnt="0"/>
      <dgm:spPr/>
      <dgm:t>
        <a:bodyPr/>
        <a:lstStyle/>
        <a:p>
          <a:endParaRPr lang="es-MX"/>
        </a:p>
      </dgm:t>
    </dgm:pt>
    <dgm:pt modelId="{A851144A-5636-4E41-924A-7AB6414EC624}" type="pres">
      <dgm:prSet presAssocID="{C9CE904B-B4EF-41FB-8B4D-76B712C262E2}" presName="rootText" presStyleLbl="node1" presStyleIdx="43" presStyleCnt="72" custScaleX="240198" custScaleY="14385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59262AF5-4BF7-4313-8A1F-1EDD49D27B7C}" type="pres">
      <dgm:prSet presAssocID="{C9CE904B-B4EF-41FB-8B4D-76B712C262E2}" presName="titleText2" presStyleLbl="fgAcc1" presStyleIdx="43" presStyleCnt="72" custScaleX="297594" custScaleY="157968" custLinFactNeighborX="2686" custLinFactNeighborY="63026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FC0A6686-11CD-4762-B0E6-4EFDFE2974D4}" type="pres">
      <dgm:prSet presAssocID="{C9CE904B-B4EF-41FB-8B4D-76B712C262E2}" presName="rootConnector" presStyleLbl="node3" presStyleIdx="0" presStyleCnt="0"/>
      <dgm:spPr/>
      <dgm:t>
        <a:bodyPr/>
        <a:lstStyle/>
        <a:p>
          <a:endParaRPr lang="es-MX"/>
        </a:p>
      </dgm:t>
    </dgm:pt>
    <dgm:pt modelId="{C8EF1432-E785-460F-8F41-DAD9D47A0CA2}" type="pres">
      <dgm:prSet presAssocID="{C9CE904B-B4EF-41FB-8B4D-76B712C262E2}" presName="hierChild4" presStyleCnt="0"/>
      <dgm:spPr/>
      <dgm:t>
        <a:bodyPr/>
        <a:lstStyle/>
        <a:p>
          <a:endParaRPr lang="es-MX"/>
        </a:p>
      </dgm:t>
    </dgm:pt>
    <dgm:pt modelId="{D738C1E8-4E92-4A0E-BA81-6BDFC3F76508}" type="pres">
      <dgm:prSet presAssocID="{E6467D88-B952-4346-B7F5-CE2FE0B49FEB}" presName="Name37" presStyleLbl="parChTrans1D4" presStyleIdx="15" presStyleCnt="33"/>
      <dgm:spPr/>
      <dgm:t>
        <a:bodyPr/>
        <a:lstStyle/>
        <a:p>
          <a:endParaRPr lang="es-MX"/>
        </a:p>
      </dgm:t>
    </dgm:pt>
    <dgm:pt modelId="{ABEE8B9C-FA54-4769-AADE-79267694F78A}" type="pres">
      <dgm:prSet presAssocID="{41F7C27D-9277-4011-9C54-597EA2DEF4E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A42669DB-42BF-425A-BF42-CD5056F1AC6A}" type="pres">
      <dgm:prSet presAssocID="{41F7C27D-9277-4011-9C54-597EA2DEF4E5}" presName="rootComposite" presStyleCnt="0"/>
      <dgm:spPr/>
      <dgm:t>
        <a:bodyPr/>
        <a:lstStyle/>
        <a:p>
          <a:endParaRPr lang="es-MX"/>
        </a:p>
      </dgm:t>
    </dgm:pt>
    <dgm:pt modelId="{EC33DF33-74BF-40E6-9348-E117A0ADA1EB}" type="pres">
      <dgm:prSet presAssocID="{41F7C27D-9277-4011-9C54-597EA2DEF4E5}" presName="rootText" presStyleLbl="node1" presStyleIdx="44" presStyleCnt="72" custScaleX="236174" custScaleY="131823" custLinFactNeighborX="-9885" custLinFactNeighborY="5269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325D8E74-095E-4555-AB34-451453528CA4}" type="pres">
      <dgm:prSet presAssocID="{41F7C27D-9277-4011-9C54-597EA2DEF4E5}" presName="titleText2" presStyleLbl="fgAcc1" presStyleIdx="44" presStyleCnt="72" custScaleX="253432" custScaleY="249208" custLinFactY="116209" custLinFactNeighborX="-16614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43ED1761-FD35-4A2F-9764-47714286E1C4}" type="pres">
      <dgm:prSet presAssocID="{41F7C27D-9277-4011-9C54-597EA2DEF4E5}" presName="rootConnector" presStyleLbl="node4" presStyleIdx="0" presStyleCnt="0"/>
      <dgm:spPr/>
      <dgm:t>
        <a:bodyPr/>
        <a:lstStyle/>
        <a:p>
          <a:endParaRPr lang="es-MX"/>
        </a:p>
      </dgm:t>
    </dgm:pt>
    <dgm:pt modelId="{1EC2F78B-20A6-4EA2-B509-F83DA3D02924}" type="pres">
      <dgm:prSet presAssocID="{41F7C27D-9277-4011-9C54-597EA2DEF4E5}" presName="hierChild4" presStyleCnt="0"/>
      <dgm:spPr/>
      <dgm:t>
        <a:bodyPr/>
        <a:lstStyle/>
        <a:p>
          <a:endParaRPr lang="es-MX"/>
        </a:p>
      </dgm:t>
    </dgm:pt>
    <dgm:pt modelId="{57E490C9-9F58-4F79-8B79-39A6C8B33707}" type="pres">
      <dgm:prSet presAssocID="{9185EE15-54FC-4E81-B5D8-E80B7C935DC2}" presName="Name37" presStyleLbl="parChTrans1D4" presStyleIdx="16" presStyleCnt="33"/>
      <dgm:spPr/>
      <dgm:t>
        <a:bodyPr/>
        <a:lstStyle/>
        <a:p>
          <a:endParaRPr lang="es-MX"/>
        </a:p>
      </dgm:t>
    </dgm:pt>
    <dgm:pt modelId="{6AA53999-0232-4C60-AFD4-9A777AD75B41}" type="pres">
      <dgm:prSet presAssocID="{35EFFA6A-AEE7-4873-8552-89064132084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B34AED51-B92D-43A1-8592-F26EC6E78417}" type="pres">
      <dgm:prSet presAssocID="{35EFFA6A-AEE7-4873-8552-89064132084C}" presName="rootComposite" presStyleCnt="0"/>
      <dgm:spPr/>
      <dgm:t>
        <a:bodyPr/>
        <a:lstStyle/>
        <a:p>
          <a:endParaRPr lang="es-MX"/>
        </a:p>
      </dgm:t>
    </dgm:pt>
    <dgm:pt modelId="{16BA2DA7-D3ED-4FFD-9CEE-B62983D8589A}" type="pres">
      <dgm:prSet presAssocID="{35EFFA6A-AEE7-4873-8552-89064132084C}" presName="rootText" presStyleLbl="node1" presStyleIdx="45" presStyleCnt="72" custScaleX="169997" custScaleY="169041" custLinFactY="5243" custLinFactNeighborX="-2462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D960E910-4538-4584-A9A3-AC4E1A87515A}" type="pres">
      <dgm:prSet presAssocID="{35EFFA6A-AEE7-4873-8552-89064132084C}" presName="titleText2" presStyleLbl="fgAcc1" presStyleIdx="45" presStyleCnt="72" custScaleX="209641" custScaleY="207121" custLinFactY="200000" custLinFactNeighborX="-19258" custLinFactNeighborY="23062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8F07C446-A284-4430-A091-8C21E75B18DD}" type="pres">
      <dgm:prSet presAssocID="{35EFFA6A-AEE7-4873-8552-89064132084C}" presName="rootConnector" presStyleLbl="node4" presStyleIdx="0" presStyleCnt="0"/>
      <dgm:spPr/>
      <dgm:t>
        <a:bodyPr/>
        <a:lstStyle/>
        <a:p>
          <a:endParaRPr lang="es-MX"/>
        </a:p>
      </dgm:t>
    </dgm:pt>
    <dgm:pt modelId="{DED83340-0656-45A8-8533-E45223FE0043}" type="pres">
      <dgm:prSet presAssocID="{35EFFA6A-AEE7-4873-8552-89064132084C}" presName="hierChild4" presStyleCnt="0"/>
      <dgm:spPr/>
      <dgm:t>
        <a:bodyPr/>
        <a:lstStyle/>
        <a:p>
          <a:endParaRPr lang="es-MX"/>
        </a:p>
      </dgm:t>
    </dgm:pt>
    <dgm:pt modelId="{7BAB3981-5195-4565-8CF8-74D4F7F1EB54}" type="pres">
      <dgm:prSet presAssocID="{D5D94586-C994-4EED-86E9-0AF0A9ABA01B}" presName="Name37" presStyleLbl="parChTrans1D4" presStyleIdx="17" presStyleCnt="33"/>
      <dgm:spPr/>
      <dgm:t>
        <a:bodyPr/>
        <a:lstStyle/>
        <a:p>
          <a:endParaRPr lang="es-MX"/>
        </a:p>
      </dgm:t>
    </dgm:pt>
    <dgm:pt modelId="{F3DBB052-E9FD-4EF1-AA3F-A8D27AC7FAE1}" type="pres">
      <dgm:prSet presAssocID="{EFAF8367-ABFA-4CE4-90FF-2145DD0FBB4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4037AF1C-0A16-4534-ABF3-5BDCD5661981}" type="pres">
      <dgm:prSet presAssocID="{EFAF8367-ABFA-4CE4-90FF-2145DD0FBB45}" presName="rootComposite" presStyleCnt="0"/>
      <dgm:spPr/>
      <dgm:t>
        <a:bodyPr/>
        <a:lstStyle/>
        <a:p>
          <a:endParaRPr lang="es-MX"/>
        </a:p>
      </dgm:t>
    </dgm:pt>
    <dgm:pt modelId="{9F20BF14-ACD9-4E12-8656-95C0A22E7E71}" type="pres">
      <dgm:prSet presAssocID="{EFAF8367-ABFA-4CE4-90FF-2145DD0FBB45}" presName="rootText" presStyleLbl="node1" presStyleIdx="46" presStyleCnt="72" custScaleX="215063" custScaleY="124039" custLinFactY="43381" custLinFactNeighborX="-5017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FDF95B71-2544-4C7E-A172-67ACCB06FAD4}" type="pres">
      <dgm:prSet presAssocID="{EFAF8367-ABFA-4CE4-90FF-2145DD0FBB45}" presName="titleText2" presStyleLbl="fgAcc1" presStyleIdx="46" presStyleCnt="72" custScaleX="236366" custScaleY="234897" custLinFactY="286593" custLinFactNeighborX="13640" custLinFactNeighborY="3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C46A8F37-20DD-4C23-B73E-53A759E25D48}" type="pres">
      <dgm:prSet presAssocID="{EFAF8367-ABFA-4CE4-90FF-2145DD0FBB45}" presName="rootConnector" presStyleLbl="node4" presStyleIdx="0" presStyleCnt="0"/>
      <dgm:spPr/>
      <dgm:t>
        <a:bodyPr/>
        <a:lstStyle/>
        <a:p>
          <a:endParaRPr lang="es-MX"/>
        </a:p>
      </dgm:t>
    </dgm:pt>
    <dgm:pt modelId="{DF88543A-7D60-42E7-AF24-3C6CC659E659}" type="pres">
      <dgm:prSet presAssocID="{EFAF8367-ABFA-4CE4-90FF-2145DD0FBB45}" presName="hierChild4" presStyleCnt="0"/>
      <dgm:spPr/>
      <dgm:t>
        <a:bodyPr/>
        <a:lstStyle/>
        <a:p>
          <a:endParaRPr lang="es-MX"/>
        </a:p>
      </dgm:t>
    </dgm:pt>
    <dgm:pt modelId="{FDA53C0F-4686-453A-9495-B3A15B1FED2C}" type="pres">
      <dgm:prSet presAssocID="{29DF1C3C-68ED-4363-986A-F2748A459AE7}" presName="Name37" presStyleLbl="parChTrans1D4" presStyleIdx="18" presStyleCnt="33"/>
      <dgm:spPr/>
      <dgm:t>
        <a:bodyPr/>
        <a:lstStyle/>
        <a:p>
          <a:endParaRPr lang="es-MX"/>
        </a:p>
      </dgm:t>
    </dgm:pt>
    <dgm:pt modelId="{DDC35E8D-971B-460E-AE5B-8F9433D5D1DA}" type="pres">
      <dgm:prSet presAssocID="{A75A558F-6B5B-4408-BF1F-86F5478675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1D882248-5968-4A93-8BF3-E6CFD128F41E}" type="pres">
      <dgm:prSet presAssocID="{A75A558F-6B5B-4408-BF1F-86F54786758C}" presName="rootComposite" presStyleCnt="0"/>
      <dgm:spPr/>
      <dgm:t>
        <a:bodyPr/>
        <a:lstStyle/>
        <a:p>
          <a:endParaRPr lang="es-MX"/>
        </a:p>
      </dgm:t>
    </dgm:pt>
    <dgm:pt modelId="{73FC2D3C-C598-49FF-A020-81CFE8B3F9F4}" type="pres">
      <dgm:prSet presAssocID="{A75A558F-6B5B-4408-BF1F-86F54786758C}" presName="rootText" presStyleLbl="node1" presStyleIdx="47" presStyleCnt="72" custScaleX="219217" custScaleY="182733" custLinFactY="100000" custLinFactNeighborX="-2649" custLinFactNeighborY="119343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516570DF-24E9-4BCE-BBB1-F10B08CA2C90}" type="pres">
      <dgm:prSet presAssocID="{A75A558F-6B5B-4408-BF1F-86F54786758C}" presName="titleText2" presStyleLbl="fgAcc1" presStyleIdx="47" presStyleCnt="72" custScaleX="267040" custScaleY="285205" custLinFactY="400000" custLinFactNeighborX="5424" custLinFactNeighborY="44244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B7D63605-3088-4F76-96E1-66A260816C42}" type="pres">
      <dgm:prSet presAssocID="{A75A558F-6B5B-4408-BF1F-86F54786758C}" presName="rootConnector" presStyleLbl="node4" presStyleIdx="0" presStyleCnt="0"/>
      <dgm:spPr/>
      <dgm:t>
        <a:bodyPr/>
        <a:lstStyle/>
        <a:p>
          <a:endParaRPr lang="es-MX"/>
        </a:p>
      </dgm:t>
    </dgm:pt>
    <dgm:pt modelId="{5CF0195D-949B-477B-8C47-6AD42F18C0F7}" type="pres">
      <dgm:prSet presAssocID="{A75A558F-6B5B-4408-BF1F-86F54786758C}" presName="hierChild4" presStyleCnt="0"/>
      <dgm:spPr/>
      <dgm:t>
        <a:bodyPr/>
        <a:lstStyle/>
        <a:p>
          <a:endParaRPr lang="es-MX"/>
        </a:p>
      </dgm:t>
    </dgm:pt>
    <dgm:pt modelId="{270B10E8-F7F2-44A2-AD35-38F9B2202406}" type="pres">
      <dgm:prSet presAssocID="{A75A558F-6B5B-4408-BF1F-86F54786758C}" presName="hierChild5" presStyleCnt="0"/>
      <dgm:spPr/>
      <dgm:t>
        <a:bodyPr/>
        <a:lstStyle/>
        <a:p>
          <a:endParaRPr lang="es-MX"/>
        </a:p>
      </dgm:t>
    </dgm:pt>
    <dgm:pt modelId="{C4F59191-6EAD-484F-BC14-D563D75F8F49}" type="pres">
      <dgm:prSet presAssocID="{EFAF8367-ABFA-4CE4-90FF-2145DD0FBB45}" presName="hierChild5" presStyleCnt="0"/>
      <dgm:spPr/>
      <dgm:t>
        <a:bodyPr/>
        <a:lstStyle/>
        <a:p>
          <a:endParaRPr lang="es-MX"/>
        </a:p>
      </dgm:t>
    </dgm:pt>
    <dgm:pt modelId="{EA323F8B-8FAF-48EA-930F-1F52A56CEEC5}" type="pres">
      <dgm:prSet presAssocID="{35EFFA6A-AEE7-4873-8552-89064132084C}" presName="hierChild5" presStyleCnt="0"/>
      <dgm:spPr/>
      <dgm:t>
        <a:bodyPr/>
        <a:lstStyle/>
        <a:p>
          <a:endParaRPr lang="es-MX"/>
        </a:p>
      </dgm:t>
    </dgm:pt>
    <dgm:pt modelId="{02CA3E20-2FC6-46F8-A447-1BCCEBB8ACE9}" type="pres">
      <dgm:prSet presAssocID="{41F7C27D-9277-4011-9C54-597EA2DEF4E5}" presName="hierChild5" presStyleCnt="0"/>
      <dgm:spPr/>
      <dgm:t>
        <a:bodyPr/>
        <a:lstStyle/>
        <a:p>
          <a:endParaRPr lang="es-MX"/>
        </a:p>
      </dgm:t>
    </dgm:pt>
    <dgm:pt modelId="{BAB1F379-BD84-48CC-93F6-9660661FAD3A}" type="pres">
      <dgm:prSet presAssocID="{C9CE904B-B4EF-41FB-8B4D-76B712C262E2}" presName="hierChild5" presStyleCnt="0"/>
      <dgm:spPr/>
      <dgm:t>
        <a:bodyPr/>
        <a:lstStyle/>
        <a:p>
          <a:endParaRPr lang="es-MX"/>
        </a:p>
      </dgm:t>
    </dgm:pt>
    <dgm:pt modelId="{448F736C-1531-4E5A-B734-96ED3A19919B}" type="pres">
      <dgm:prSet presAssocID="{BC6198A8-61CD-49ED-B7C6-1B7E30F4E1F4}" presName="hierChild5" presStyleCnt="0"/>
      <dgm:spPr/>
      <dgm:t>
        <a:bodyPr/>
        <a:lstStyle/>
        <a:p>
          <a:endParaRPr lang="es-MX"/>
        </a:p>
      </dgm:t>
    </dgm:pt>
    <dgm:pt modelId="{6D68D24C-B6AB-4473-8B34-1F35631D8DBD}" type="pres">
      <dgm:prSet presAssocID="{1EAF9614-6EB3-4019-AEB9-A743E1C56836}" presName="Name35" presStyleLbl="parChTrans1D2" presStyleIdx="18" presStyleCnt="23"/>
      <dgm:spPr/>
      <dgm:t>
        <a:bodyPr/>
        <a:lstStyle/>
        <a:p>
          <a:endParaRPr lang="es-MX"/>
        </a:p>
      </dgm:t>
    </dgm:pt>
    <dgm:pt modelId="{3A66A2B3-3CB8-408F-8CFC-50961616580B}" type="pres">
      <dgm:prSet presAssocID="{8AE5818A-2D54-4480-9FA2-7BF4DFC64A7B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137D8ED8-721C-4A0D-832F-CE2BDB88C631}" type="pres">
      <dgm:prSet presAssocID="{8AE5818A-2D54-4480-9FA2-7BF4DFC64A7B}" presName="rootComposite" presStyleCnt="0"/>
      <dgm:spPr/>
      <dgm:t>
        <a:bodyPr/>
        <a:lstStyle/>
        <a:p>
          <a:endParaRPr lang="es-MX"/>
        </a:p>
      </dgm:t>
    </dgm:pt>
    <dgm:pt modelId="{D2BA1227-56FE-4554-A9CB-6A8DF310D1F5}" type="pres">
      <dgm:prSet presAssocID="{8AE5818A-2D54-4480-9FA2-7BF4DFC64A7B}" presName="rootText" presStyleLbl="node1" presStyleIdx="48" presStyleCnt="72" custScaleX="235682" custScaleY="159211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F6FC9EC1-20A9-4503-B01A-4D0B0744B4CF}" type="pres">
      <dgm:prSet presAssocID="{8AE5818A-2D54-4480-9FA2-7BF4DFC64A7B}" presName="titleText2" presStyleLbl="fgAcc1" presStyleIdx="48" presStyleCnt="72" custScaleX="229556" custScaleY="141836" custLinFactNeighborX="13823" custLinFactNeighborY="94609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34DF5B4C-4037-4111-A804-F9902983D9DD}" type="pres">
      <dgm:prSet presAssocID="{8AE5818A-2D54-4480-9FA2-7BF4DFC64A7B}" presName="rootConnector" presStyleLbl="node2" presStyleIdx="0" presStyleCnt="0"/>
      <dgm:spPr/>
      <dgm:t>
        <a:bodyPr/>
        <a:lstStyle/>
        <a:p>
          <a:endParaRPr lang="es-MX"/>
        </a:p>
      </dgm:t>
    </dgm:pt>
    <dgm:pt modelId="{C72F462C-AB60-43C2-9069-AB7C7FF46EF3}" type="pres">
      <dgm:prSet presAssocID="{8AE5818A-2D54-4480-9FA2-7BF4DFC64A7B}" presName="hierChild4" presStyleCnt="0"/>
      <dgm:spPr/>
      <dgm:t>
        <a:bodyPr/>
        <a:lstStyle/>
        <a:p>
          <a:endParaRPr lang="es-MX"/>
        </a:p>
      </dgm:t>
    </dgm:pt>
    <dgm:pt modelId="{88C368A1-2349-4916-8652-AB93D14201F8}" type="pres">
      <dgm:prSet presAssocID="{CCE479D0-CF8C-4988-B2F5-41FEDB84F61A}" presName="Name37" presStyleLbl="parChTrans1D3" presStyleIdx="12" presStyleCnt="19"/>
      <dgm:spPr/>
      <dgm:t>
        <a:bodyPr/>
        <a:lstStyle/>
        <a:p>
          <a:endParaRPr lang="es-MX"/>
        </a:p>
      </dgm:t>
    </dgm:pt>
    <dgm:pt modelId="{DDFBF628-932A-4259-8C37-F11D30F73E6C}" type="pres">
      <dgm:prSet presAssocID="{14F78555-3D3A-4277-89DF-AE5A8060BB3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D65D82FE-0439-4DAB-9CE8-BAFCB5FCFAD8}" type="pres">
      <dgm:prSet presAssocID="{14F78555-3D3A-4277-89DF-AE5A8060BB30}" presName="rootComposite" presStyleCnt="0"/>
      <dgm:spPr/>
      <dgm:t>
        <a:bodyPr/>
        <a:lstStyle/>
        <a:p>
          <a:endParaRPr lang="es-MX"/>
        </a:p>
      </dgm:t>
    </dgm:pt>
    <dgm:pt modelId="{37CC332D-8B08-4A9E-9CB4-DBFA08935F1C}" type="pres">
      <dgm:prSet presAssocID="{14F78555-3D3A-4277-89DF-AE5A8060BB30}" presName="rootText" presStyleLbl="node1" presStyleIdx="49" presStyleCnt="72" custScaleX="300431" custScaleY="119120" custLinFactNeighborX="9505" custLinFactNeighborY="306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1A5508BA-925B-4027-9642-EA3621B32F98}" type="pres">
      <dgm:prSet presAssocID="{14F78555-3D3A-4277-89DF-AE5A8060BB30}" presName="titleText2" presStyleLbl="fgAcc1" presStyleIdx="49" presStyleCnt="72" custScaleX="257147" custScaleY="178986" custLinFactY="23804" custLinFactNeighborX="33979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3C1D3150-03AE-4A78-9F37-9551AA0F9845}" type="pres">
      <dgm:prSet presAssocID="{14F78555-3D3A-4277-89DF-AE5A8060BB30}" presName="rootConnector" presStyleLbl="node3" presStyleIdx="0" presStyleCnt="0"/>
      <dgm:spPr/>
      <dgm:t>
        <a:bodyPr/>
        <a:lstStyle/>
        <a:p>
          <a:endParaRPr lang="es-MX"/>
        </a:p>
      </dgm:t>
    </dgm:pt>
    <dgm:pt modelId="{42383B4D-1AE8-40BB-84C5-7C12C79606F2}" type="pres">
      <dgm:prSet presAssocID="{14F78555-3D3A-4277-89DF-AE5A8060BB30}" presName="hierChild4" presStyleCnt="0"/>
      <dgm:spPr/>
      <dgm:t>
        <a:bodyPr/>
        <a:lstStyle/>
        <a:p>
          <a:endParaRPr lang="es-MX"/>
        </a:p>
      </dgm:t>
    </dgm:pt>
    <dgm:pt modelId="{8AA8ABEB-10FC-4CDF-96A6-A70CBD3FBD32}" type="pres">
      <dgm:prSet presAssocID="{6D93BAF0-99C1-4FD6-9BDB-338A5E7D0698}" presName="Name37" presStyleLbl="parChTrans1D4" presStyleIdx="19" presStyleCnt="33"/>
      <dgm:spPr/>
      <dgm:t>
        <a:bodyPr/>
        <a:lstStyle/>
        <a:p>
          <a:endParaRPr lang="es-MX"/>
        </a:p>
      </dgm:t>
    </dgm:pt>
    <dgm:pt modelId="{BF456E10-7008-4B2E-B59F-44B7DD83724C}" type="pres">
      <dgm:prSet presAssocID="{8BC89475-8894-4153-BEB6-3D6044025B3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48D172CC-73FC-4962-9022-6857A210DB33}" type="pres">
      <dgm:prSet presAssocID="{8BC89475-8894-4153-BEB6-3D6044025B39}" presName="rootComposite" presStyleCnt="0"/>
      <dgm:spPr/>
      <dgm:t>
        <a:bodyPr/>
        <a:lstStyle/>
        <a:p>
          <a:endParaRPr lang="es-MX"/>
        </a:p>
      </dgm:t>
    </dgm:pt>
    <dgm:pt modelId="{F8A5C576-3CDC-46A1-9F2D-C2D3AEAB7ACE}" type="pres">
      <dgm:prSet presAssocID="{8BC89475-8894-4153-BEB6-3D6044025B39}" presName="rootText" presStyleLbl="node1" presStyleIdx="50" presStyleCnt="72" custScaleX="245094" custScaleY="119111" custLinFactNeighborX="-11832" custLinFactNeighborY="36563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04666797-8E90-410B-A4B3-34AE038EC606}" type="pres">
      <dgm:prSet presAssocID="{8BC89475-8894-4153-BEB6-3D6044025B39}" presName="titleText2" presStyleLbl="fgAcc1" presStyleIdx="50" presStyleCnt="72" custScaleX="259512" custScaleY="217999" custLinFactY="98894" custLinFactNeighborX="-5366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ABEBCC3F-1452-411F-BACC-D65DAD375403}" type="pres">
      <dgm:prSet presAssocID="{8BC89475-8894-4153-BEB6-3D6044025B39}" presName="rootConnector" presStyleLbl="node4" presStyleIdx="0" presStyleCnt="0"/>
      <dgm:spPr/>
      <dgm:t>
        <a:bodyPr/>
        <a:lstStyle/>
        <a:p>
          <a:endParaRPr lang="es-MX"/>
        </a:p>
      </dgm:t>
    </dgm:pt>
    <dgm:pt modelId="{E91F55C9-AD50-4D40-A3EB-153034C1A2AB}" type="pres">
      <dgm:prSet presAssocID="{8BC89475-8894-4153-BEB6-3D6044025B39}" presName="hierChild4" presStyleCnt="0"/>
      <dgm:spPr/>
      <dgm:t>
        <a:bodyPr/>
        <a:lstStyle/>
        <a:p>
          <a:endParaRPr lang="es-MX"/>
        </a:p>
      </dgm:t>
    </dgm:pt>
    <dgm:pt modelId="{6B43FEA0-1073-46EF-98D4-891B89515E10}" type="pres">
      <dgm:prSet presAssocID="{698D3177-07DE-4653-ACF9-A7617784A9F1}" presName="Name37" presStyleLbl="parChTrans1D4" presStyleIdx="20" presStyleCnt="33"/>
      <dgm:spPr/>
      <dgm:t>
        <a:bodyPr/>
        <a:lstStyle/>
        <a:p>
          <a:endParaRPr lang="es-MX"/>
        </a:p>
      </dgm:t>
    </dgm:pt>
    <dgm:pt modelId="{60F63744-C340-416A-ACA2-0091DD613F47}" type="pres">
      <dgm:prSet presAssocID="{453D7A61-D33E-4406-B579-EF807C43649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17CC21AD-E6BC-41CC-8B9F-B8CE3D89A7E6}" type="pres">
      <dgm:prSet presAssocID="{453D7A61-D33E-4406-B579-EF807C43649F}" presName="rootComposite" presStyleCnt="0"/>
      <dgm:spPr/>
      <dgm:t>
        <a:bodyPr/>
        <a:lstStyle/>
        <a:p>
          <a:endParaRPr lang="es-MX"/>
        </a:p>
      </dgm:t>
    </dgm:pt>
    <dgm:pt modelId="{FC20CE80-0843-4C6E-A051-C94A53665C69}" type="pres">
      <dgm:prSet presAssocID="{453D7A61-D33E-4406-B579-EF807C43649F}" presName="rootText" presStyleLbl="node1" presStyleIdx="51" presStyleCnt="72" custScaleX="220162" custScaleY="114156" custLinFactNeighborX="-17390" custLinFactNeighborY="90695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107D731E-5BB8-4E1B-B1BC-5B8655AF5387}" type="pres">
      <dgm:prSet presAssocID="{453D7A61-D33E-4406-B579-EF807C43649F}" presName="titleText2" presStyleLbl="fgAcc1" presStyleIdx="51" presStyleCnt="72" custScaleX="210056" custScaleY="229283" custLinFactY="153619" custLinFactNeighborX="-13919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8C68AA6C-9DDD-476B-A9FB-534E3C03B6BB}" type="pres">
      <dgm:prSet presAssocID="{453D7A61-D33E-4406-B579-EF807C43649F}" presName="rootConnector" presStyleLbl="node4" presStyleIdx="0" presStyleCnt="0"/>
      <dgm:spPr/>
      <dgm:t>
        <a:bodyPr/>
        <a:lstStyle/>
        <a:p>
          <a:endParaRPr lang="es-MX"/>
        </a:p>
      </dgm:t>
    </dgm:pt>
    <dgm:pt modelId="{65D04FB8-952C-4EC4-BF73-85831354E7E8}" type="pres">
      <dgm:prSet presAssocID="{453D7A61-D33E-4406-B579-EF807C43649F}" presName="hierChild4" presStyleCnt="0"/>
      <dgm:spPr/>
      <dgm:t>
        <a:bodyPr/>
        <a:lstStyle/>
        <a:p>
          <a:endParaRPr lang="es-MX"/>
        </a:p>
      </dgm:t>
    </dgm:pt>
    <dgm:pt modelId="{4B7DBB8B-CBE4-478E-AE70-BA82490AA8F1}" type="pres">
      <dgm:prSet presAssocID="{81A751F2-E391-497B-B8B6-16804F8AA1A2}" presName="Name37" presStyleLbl="parChTrans1D4" presStyleIdx="21" presStyleCnt="33"/>
      <dgm:spPr/>
      <dgm:t>
        <a:bodyPr/>
        <a:lstStyle/>
        <a:p>
          <a:endParaRPr lang="es-MX"/>
        </a:p>
      </dgm:t>
    </dgm:pt>
    <dgm:pt modelId="{00A2F5E9-66ED-4CFA-A5CA-5C97FA4DB95A}" type="pres">
      <dgm:prSet presAssocID="{BE823FB8-3002-4BCD-A154-61ECF94A728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E194C2D4-DA70-47BF-B5E0-F70798139527}" type="pres">
      <dgm:prSet presAssocID="{BE823FB8-3002-4BCD-A154-61ECF94A7287}" presName="rootComposite" presStyleCnt="0"/>
      <dgm:spPr/>
      <dgm:t>
        <a:bodyPr/>
        <a:lstStyle/>
        <a:p>
          <a:endParaRPr lang="es-MX"/>
        </a:p>
      </dgm:t>
    </dgm:pt>
    <dgm:pt modelId="{EC1417A1-9B00-481A-B4BD-839C4AE1375E}" type="pres">
      <dgm:prSet presAssocID="{BE823FB8-3002-4BCD-A154-61ECF94A7287}" presName="rootText" presStyleLbl="node1" presStyleIdx="52" presStyleCnt="72" custScaleX="226191" custScaleY="91640" custLinFactY="42198" custLinFactNeighborX="-14745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F9D75BDA-ECFC-43DB-8CC6-5F4522AD3892}" type="pres">
      <dgm:prSet presAssocID="{BE823FB8-3002-4BCD-A154-61ECF94A7287}" presName="titleText2" presStyleLbl="fgAcc1" presStyleIdx="52" presStyleCnt="72" custScaleX="229300" custScaleY="245529" custLinFactY="234611" custLinFactNeighborX="4390" custLinFactNeighborY="3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7C955A9A-515F-4152-9CF1-C91EB4C3CF2D}" type="pres">
      <dgm:prSet presAssocID="{BE823FB8-3002-4BCD-A154-61ECF94A7287}" presName="rootConnector" presStyleLbl="node4" presStyleIdx="0" presStyleCnt="0"/>
      <dgm:spPr/>
      <dgm:t>
        <a:bodyPr/>
        <a:lstStyle/>
        <a:p>
          <a:endParaRPr lang="es-MX"/>
        </a:p>
      </dgm:t>
    </dgm:pt>
    <dgm:pt modelId="{EF5D6D3F-ECA0-47E3-BDC6-E3C86800E6EB}" type="pres">
      <dgm:prSet presAssocID="{BE823FB8-3002-4BCD-A154-61ECF94A7287}" presName="hierChild4" presStyleCnt="0"/>
      <dgm:spPr/>
      <dgm:t>
        <a:bodyPr/>
        <a:lstStyle/>
        <a:p>
          <a:endParaRPr lang="es-MX"/>
        </a:p>
      </dgm:t>
    </dgm:pt>
    <dgm:pt modelId="{4133C01A-865F-4EBC-9715-42E327F90F96}" type="pres">
      <dgm:prSet presAssocID="{BE823FB8-3002-4BCD-A154-61ECF94A7287}" presName="hierChild5" presStyleCnt="0"/>
      <dgm:spPr/>
      <dgm:t>
        <a:bodyPr/>
        <a:lstStyle/>
        <a:p>
          <a:endParaRPr lang="es-MX"/>
        </a:p>
      </dgm:t>
    </dgm:pt>
    <dgm:pt modelId="{C2C4DFF0-3F83-4DAD-AFAC-58DE4D0CD06B}" type="pres">
      <dgm:prSet presAssocID="{453D7A61-D33E-4406-B579-EF807C43649F}" presName="hierChild5" presStyleCnt="0"/>
      <dgm:spPr/>
      <dgm:t>
        <a:bodyPr/>
        <a:lstStyle/>
        <a:p>
          <a:endParaRPr lang="es-MX"/>
        </a:p>
      </dgm:t>
    </dgm:pt>
    <dgm:pt modelId="{2C70E474-D981-4FBA-8616-F33BEB8C0DB8}" type="pres">
      <dgm:prSet presAssocID="{8BC89475-8894-4153-BEB6-3D6044025B39}" presName="hierChild5" presStyleCnt="0"/>
      <dgm:spPr/>
      <dgm:t>
        <a:bodyPr/>
        <a:lstStyle/>
        <a:p>
          <a:endParaRPr lang="es-MX"/>
        </a:p>
      </dgm:t>
    </dgm:pt>
    <dgm:pt modelId="{67790453-91AE-4B05-810A-320678FCB022}" type="pres">
      <dgm:prSet presAssocID="{2A66BBB5-0D5E-48B7-A90F-4D7F22C11E39}" presName="Name37" presStyleLbl="parChTrans1D4" presStyleIdx="22" presStyleCnt="33"/>
      <dgm:spPr/>
      <dgm:t>
        <a:bodyPr/>
        <a:lstStyle/>
        <a:p>
          <a:endParaRPr lang="es-MX"/>
        </a:p>
      </dgm:t>
    </dgm:pt>
    <dgm:pt modelId="{238F2BCD-CD6D-4D6A-B871-C0D60104FF58}" type="pres">
      <dgm:prSet presAssocID="{2237A230-DFBD-49E2-9D0A-D2F7931ED97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0B990AC9-130E-4741-A089-284EF373BC1A}" type="pres">
      <dgm:prSet presAssocID="{2237A230-DFBD-49E2-9D0A-D2F7931ED974}" presName="rootComposite" presStyleCnt="0"/>
      <dgm:spPr/>
      <dgm:t>
        <a:bodyPr/>
        <a:lstStyle/>
        <a:p>
          <a:endParaRPr lang="es-MX"/>
        </a:p>
      </dgm:t>
    </dgm:pt>
    <dgm:pt modelId="{070AA463-8382-4E5F-A417-B483D72FB29A}" type="pres">
      <dgm:prSet presAssocID="{2237A230-DFBD-49E2-9D0A-D2F7931ED974}" presName="rootText" presStyleLbl="node1" presStyleIdx="53" presStyleCnt="72" custScaleX="266843" custScaleY="141488" custLinFactNeighborX="-34212" custLinFactNeighborY="17983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2C2CA4AD-A927-4A72-9E62-D137CC6E0CB6}" type="pres">
      <dgm:prSet presAssocID="{2237A230-DFBD-49E2-9D0A-D2F7931ED974}" presName="titleText2" presStyleLbl="fgAcc1" presStyleIdx="53" presStyleCnt="72" custScaleX="231649" custScaleY="210827" custLinFactY="55986" custLinFactNeighborX="-65030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05A0B494-BC09-4CBB-8FD3-095C238BAA04}" type="pres">
      <dgm:prSet presAssocID="{2237A230-DFBD-49E2-9D0A-D2F7931ED974}" presName="rootConnector" presStyleLbl="node4" presStyleIdx="0" presStyleCnt="0"/>
      <dgm:spPr/>
      <dgm:t>
        <a:bodyPr/>
        <a:lstStyle/>
        <a:p>
          <a:endParaRPr lang="es-MX"/>
        </a:p>
      </dgm:t>
    </dgm:pt>
    <dgm:pt modelId="{A576660D-3E41-4F6F-9A54-324965A3CBE6}" type="pres">
      <dgm:prSet presAssocID="{2237A230-DFBD-49E2-9D0A-D2F7931ED974}" presName="hierChild4" presStyleCnt="0"/>
      <dgm:spPr/>
      <dgm:t>
        <a:bodyPr/>
        <a:lstStyle/>
        <a:p>
          <a:endParaRPr lang="es-MX"/>
        </a:p>
      </dgm:t>
    </dgm:pt>
    <dgm:pt modelId="{97796B80-C724-4D52-9E9B-D59D51B343E4}" type="pres">
      <dgm:prSet presAssocID="{62979E1A-2FF2-44BA-8E0E-D5986C48138A}" presName="Name37" presStyleLbl="parChTrans1D4" presStyleIdx="23" presStyleCnt="33"/>
      <dgm:spPr/>
      <dgm:t>
        <a:bodyPr/>
        <a:lstStyle/>
        <a:p>
          <a:endParaRPr lang="es-MX"/>
        </a:p>
      </dgm:t>
    </dgm:pt>
    <dgm:pt modelId="{91DA6266-2D24-4801-90F8-3CEB4636B274}" type="pres">
      <dgm:prSet presAssocID="{1526C364-849E-4AD3-899E-3090351655C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E3BC7894-2AA3-4A8B-9316-380522E481EE}" type="pres">
      <dgm:prSet presAssocID="{1526C364-849E-4AD3-899E-3090351655C4}" presName="rootComposite" presStyleCnt="0"/>
      <dgm:spPr/>
      <dgm:t>
        <a:bodyPr/>
        <a:lstStyle/>
        <a:p>
          <a:endParaRPr lang="es-MX"/>
        </a:p>
      </dgm:t>
    </dgm:pt>
    <dgm:pt modelId="{8CBA6098-FA35-415E-9EB9-57580404B0E2}" type="pres">
      <dgm:prSet presAssocID="{1526C364-849E-4AD3-899E-3090351655C4}" presName="rootText" presStyleLbl="node1" presStyleIdx="54" presStyleCnt="72" custScaleX="232834" custScaleY="136561" custLinFactNeighborX="-19393" custLinFactNeighborY="91699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C4B4E1D5-67DF-4E83-BB4B-B778AE25318F}" type="pres">
      <dgm:prSet presAssocID="{1526C364-849E-4AD3-899E-3090351655C4}" presName="titleText2" presStyleLbl="fgAcc1" presStyleIdx="54" presStyleCnt="72" custScaleX="360730" custScaleY="229461" custLinFactY="200000" custLinFactNeighborX="11042" custLinFactNeighborY="230195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E280DBEA-391C-4166-9E7E-B278EECDACA0}" type="pres">
      <dgm:prSet presAssocID="{1526C364-849E-4AD3-899E-3090351655C4}" presName="rootConnector" presStyleLbl="node4" presStyleIdx="0" presStyleCnt="0"/>
      <dgm:spPr/>
      <dgm:t>
        <a:bodyPr/>
        <a:lstStyle/>
        <a:p>
          <a:endParaRPr lang="es-MX"/>
        </a:p>
      </dgm:t>
    </dgm:pt>
    <dgm:pt modelId="{98E86F0C-8C68-43F4-BCA5-C04B784DA9EC}" type="pres">
      <dgm:prSet presAssocID="{1526C364-849E-4AD3-899E-3090351655C4}" presName="hierChild4" presStyleCnt="0"/>
      <dgm:spPr/>
      <dgm:t>
        <a:bodyPr/>
        <a:lstStyle/>
        <a:p>
          <a:endParaRPr lang="es-MX"/>
        </a:p>
      </dgm:t>
    </dgm:pt>
    <dgm:pt modelId="{86334DFE-FEB7-4FAD-8C8A-935DC4D2D93F}" type="pres">
      <dgm:prSet presAssocID="{5A18BC2D-0D5B-422C-939D-76C65036A7E8}" presName="Name37" presStyleLbl="parChTrans1D4" presStyleIdx="24" presStyleCnt="33"/>
      <dgm:spPr/>
      <dgm:t>
        <a:bodyPr/>
        <a:lstStyle/>
        <a:p>
          <a:endParaRPr lang="es-MX"/>
        </a:p>
      </dgm:t>
    </dgm:pt>
    <dgm:pt modelId="{585F07BE-2312-4E38-A94F-FC54AC9BB3FB}" type="pres">
      <dgm:prSet presAssocID="{D36C2C12-1062-4810-9904-1D1A0F68CA9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37D699A6-E88C-4639-BD90-2D37F7DF8ACE}" type="pres">
      <dgm:prSet presAssocID="{D36C2C12-1062-4810-9904-1D1A0F68CA94}" presName="rootComposite" presStyleCnt="0"/>
      <dgm:spPr/>
      <dgm:t>
        <a:bodyPr/>
        <a:lstStyle/>
        <a:p>
          <a:endParaRPr lang="es-MX"/>
        </a:p>
      </dgm:t>
    </dgm:pt>
    <dgm:pt modelId="{E0682935-15A2-47F9-BE41-F2C86C57625C}" type="pres">
      <dgm:prSet presAssocID="{D36C2C12-1062-4810-9904-1D1A0F68CA94}" presName="rootText" presStyleLbl="node1" presStyleIdx="55" presStyleCnt="72" custScaleX="207641" custScaleY="142542" custLinFactY="58342" custLinFactNeighborX="-19875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DCA6B24C-004D-4638-8A16-4568BCF24B79}" type="pres">
      <dgm:prSet presAssocID="{D36C2C12-1062-4810-9904-1D1A0F68CA94}" presName="titleText2" presStyleLbl="fgAcc1" presStyleIdx="55" presStyleCnt="72" custScaleX="263629" custScaleY="233257" custLinFactY="297007" custLinFactNeighborX="21930" custLinFactNeighborY="3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C17A490B-AC1F-43F7-BB9B-E2A4DCE6A923}" type="pres">
      <dgm:prSet presAssocID="{D36C2C12-1062-4810-9904-1D1A0F68CA94}" presName="rootConnector" presStyleLbl="node4" presStyleIdx="0" presStyleCnt="0"/>
      <dgm:spPr/>
      <dgm:t>
        <a:bodyPr/>
        <a:lstStyle/>
        <a:p>
          <a:endParaRPr lang="es-MX"/>
        </a:p>
      </dgm:t>
    </dgm:pt>
    <dgm:pt modelId="{8AA224E6-3B95-42BF-AAD7-29AB7B96C771}" type="pres">
      <dgm:prSet presAssocID="{D36C2C12-1062-4810-9904-1D1A0F68CA94}" presName="hierChild4" presStyleCnt="0"/>
      <dgm:spPr/>
      <dgm:t>
        <a:bodyPr/>
        <a:lstStyle/>
        <a:p>
          <a:endParaRPr lang="es-MX"/>
        </a:p>
      </dgm:t>
    </dgm:pt>
    <dgm:pt modelId="{945151C6-A539-45C3-8134-FB0447FF7E27}" type="pres">
      <dgm:prSet presAssocID="{D36C2C12-1062-4810-9904-1D1A0F68CA94}" presName="hierChild5" presStyleCnt="0"/>
      <dgm:spPr/>
      <dgm:t>
        <a:bodyPr/>
        <a:lstStyle/>
        <a:p>
          <a:endParaRPr lang="es-MX"/>
        </a:p>
      </dgm:t>
    </dgm:pt>
    <dgm:pt modelId="{160A91D4-894A-4F61-8DFD-2F8C736E5FCB}" type="pres">
      <dgm:prSet presAssocID="{1526C364-849E-4AD3-899E-3090351655C4}" presName="hierChild5" presStyleCnt="0"/>
      <dgm:spPr/>
      <dgm:t>
        <a:bodyPr/>
        <a:lstStyle/>
        <a:p>
          <a:endParaRPr lang="es-MX"/>
        </a:p>
      </dgm:t>
    </dgm:pt>
    <dgm:pt modelId="{71B92D43-FBAD-4D64-BDAF-B73F37B7B581}" type="pres">
      <dgm:prSet presAssocID="{2237A230-DFBD-49E2-9D0A-D2F7931ED974}" presName="hierChild5" presStyleCnt="0"/>
      <dgm:spPr/>
      <dgm:t>
        <a:bodyPr/>
        <a:lstStyle/>
        <a:p>
          <a:endParaRPr lang="es-MX"/>
        </a:p>
      </dgm:t>
    </dgm:pt>
    <dgm:pt modelId="{359FB8E1-566A-4E1E-AE6A-7470359CCF92}" type="pres">
      <dgm:prSet presAssocID="{14F78555-3D3A-4277-89DF-AE5A8060BB30}" presName="hierChild5" presStyleCnt="0"/>
      <dgm:spPr/>
      <dgm:t>
        <a:bodyPr/>
        <a:lstStyle/>
        <a:p>
          <a:endParaRPr lang="es-MX"/>
        </a:p>
      </dgm:t>
    </dgm:pt>
    <dgm:pt modelId="{C6BE3676-ADFF-4560-984A-055BC73F185A}" type="pres">
      <dgm:prSet presAssocID="{1F236579-2264-4768-BC15-7C32F434F9B5}" presName="Name37" presStyleLbl="parChTrans1D3" presStyleIdx="13" presStyleCnt="19"/>
      <dgm:spPr/>
      <dgm:t>
        <a:bodyPr/>
        <a:lstStyle/>
        <a:p>
          <a:endParaRPr lang="es-MX"/>
        </a:p>
      </dgm:t>
    </dgm:pt>
    <dgm:pt modelId="{33B81A14-05C6-42F8-8647-3D532E41C631}" type="pres">
      <dgm:prSet presAssocID="{48B87101-509B-4867-873F-8313AA2DDD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F0AB3FDF-EA78-4155-ADA0-340EFD925DFC}" type="pres">
      <dgm:prSet presAssocID="{48B87101-509B-4867-873F-8313AA2DDD3E}" presName="rootComposite" presStyleCnt="0"/>
      <dgm:spPr/>
      <dgm:t>
        <a:bodyPr/>
        <a:lstStyle/>
        <a:p>
          <a:endParaRPr lang="es-MX"/>
        </a:p>
      </dgm:t>
    </dgm:pt>
    <dgm:pt modelId="{1F62C428-0CFE-42FB-8B88-5197718B6E4A}" type="pres">
      <dgm:prSet presAssocID="{48B87101-509B-4867-873F-8313AA2DDD3E}" presName="rootText" presStyleLbl="node1" presStyleIdx="56" presStyleCnt="72" custScaleX="302945" custScaleY="140618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F8948145-BBA9-408B-9DB2-8FE328CDB6E1}" type="pres">
      <dgm:prSet presAssocID="{48B87101-509B-4867-873F-8313AA2DDD3E}" presName="titleText2" presStyleLbl="fgAcc1" presStyleIdx="56" presStyleCnt="72" custScaleX="235122" custScaleY="144292" custLinFactNeighborX="10806" custLinFactNeighborY="88115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D16D7A6E-86C2-42AE-8FC4-3C1372AF3733}" type="pres">
      <dgm:prSet presAssocID="{48B87101-509B-4867-873F-8313AA2DDD3E}" presName="rootConnector" presStyleLbl="node3" presStyleIdx="0" presStyleCnt="0"/>
      <dgm:spPr/>
      <dgm:t>
        <a:bodyPr/>
        <a:lstStyle/>
        <a:p>
          <a:endParaRPr lang="es-MX"/>
        </a:p>
      </dgm:t>
    </dgm:pt>
    <dgm:pt modelId="{B5FD5D56-FC5B-45A9-B936-561803BAEDD9}" type="pres">
      <dgm:prSet presAssocID="{48B87101-509B-4867-873F-8313AA2DDD3E}" presName="hierChild4" presStyleCnt="0"/>
      <dgm:spPr/>
      <dgm:t>
        <a:bodyPr/>
        <a:lstStyle/>
        <a:p>
          <a:endParaRPr lang="es-MX"/>
        </a:p>
      </dgm:t>
    </dgm:pt>
    <dgm:pt modelId="{542DF6BA-64C1-49CA-81CE-353682D10D2B}" type="pres">
      <dgm:prSet presAssocID="{31DF2506-EAED-4141-AFD8-0EEF37E9D5B1}" presName="Name37" presStyleLbl="parChTrans1D4" presStyleIdx="25" presStyleCnt="33"/>
      <dgm:spPr/>
      <dgm:t>
        <a:bodyPr/>
        <a:lstStyle/>
        <a:p>
          <a:endParaRPr lang="es-MX"/>
        </a:p>
      </dgm:t>
    </dgm:pt>
    <dgm:pt modelId="{68B32042-3D39-4779-BA8E-AE4AFB8931E2}" type="pres">
      <dgm:prSet presAssocID="{B3ABDA57-B355-4CF3-B1E4-2F844EA536C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4A0946FE-2222-46BB-92A0-D0A2506C1462}" type="pres">
      <dgm:prSet presAssocID="{B3ABDA57-B355-4CF3-B1E4-2F844EA536C9}" presName="rootComposite" presStyleCnt="0"/>
      <dgm:spPr/>
      <dgm:t>
        <a:bodyPr/>
        <a:lstStyle/>
        <a:p>
          <a:endParaRPr lang="es-MX"/>
        </a:p>
      </dgm:t>
    </dgm:pt>
    <dgm:pt modelId="{F14331DD-7F1A-4835-B863-7C32A15EC5CF}" type="pres">
      <dgm:prSet presAssocID="{B3ABDA57-B355-4CF3-B1E4-2F844EA536C9}" presName="rootText" presStyleLbl="node1" presStyleIdx="57" presStyleCnt="72" custScaleX="198411" custScaleY="138394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26BA6503-C5D7-4CDE-BC3A-9DFC88978F82}" type="pres">
      <dgm:prSet presAssocID="{B3ABDA57-B355-4CF3-B1E4-2F844EA536C9}" presName="titleText2" presStyleLbl="fgAcc1" presStyleIdx="57" presStyleCnt="72" custScaleX="263227" custScaleY="158842" custLinFactY="54041" custLinFactNeighborX="205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236607CB-7876-43A5-AAAF-C0F266A94D16}" type="pres">
      <dgm:prSet presAssocID="{B3ABDA57-B355-4CF3-B1E4-2F844EA536C9}" presName="rootConnector" presStyleLbl="node4" presStyleIdx="0" presStyleCnt="0"/>
      <dgm:spPr/>
      <dgm:t>
        <a:bodyPr/>
        <a:lstStyle/>
        <a:p>
          <a:endParaRPr lang="es-MX"/>
        </a:p>
      </dgm:t>
    </dgm:pt>
    <dgm:pt modelId="{6C248EB9-5150-4936-A750-1E93DA612D64}" type="pres">
      <dgm:prSet presAssocID="{B3ABDA57-B355-4CF3-B1E4-2F844EA536C9}" presName="hierChild4" presStyleCnt="0"/>
      <dgm:spPr/>
      <dgm:t>
        <a:bodyPr/>
        <a:lstStyle/>
        <a:p>
          <a:endParaRPr lang="es-MX"/>
        </a:p>
      </dgm:t>
    </dgm:pt>
    <dgm:pt modelId="{963BE5E0-0FAA-4B77-8011-E06984E8E937}" type="pres">
      <dgm:prSet presAssocID="{233AB045-10E0-4156-80F2-362088C3BC33}" presName="Name37" presStyleLbl="parChTrans1D4" presStyleIdx="26" presStyleCnt="33"/>
      <dgm:spPr/>
      <dgm:t>
        <a:bodyPr/>
        <a:lstStyle/>
        <a:p>
          <a:endParaRPr lang="es-MX"/>
        </a:p>
      </dgm:t>
    </dgm:pt>
    <dgm:pt modelId="{D31852ED-31BD-4F14-8703-E168E53312A7}" type="pres">
      <dgm:prSet presAssocID="{D02805CF-2F69-4B89-861B-A9DA1A25CC6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CD5D04BE-98AB-489A-939F-8536BA97B0C1}" type="pres">
      <dgm:prSet presAssocID="{D02805CF-2F69-4B89-861B-A9DA1A25CC6F}" presName="rootComposite" presStyleCnt="0"/>
      <dgm:spPr/>
      <dgm:t>
        <a:bodyPr/>
        <a:lstStyle/>
        <a:p>
          <a:endParaRPr lang="es-MX"/>
        </a:p>
      </dgm:t>
    </dgm:pt>
    <dgm:pt modelId="{D560D1B9-BB49-41DC-A43F-126EAF185814}" type="pres">
      <dgm:prSet presAssocID="{D02805CF-2F69-4B89-861B-A9DA1A25CC6F}" presName="rootText" presStyleLbl="node1" presStyleIdx="58" presStyleCnt="72" custScaleX="221710" custScaleY="133083" custLinFactNeighborY="33589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F10957F8-9615-428F-9CF7-C3C44449E2ED}" type="pres">
      <dgm:prSet presAssocID="{D02805CF-2F69-4B89-861B-A9DA1A25CC6F}" presName="titleText2" presStyleLbl="fgAcc1" presStyleIdx="58" presStyleCnt="72" custScaleX="249175" custScaleY="183232" custLinFactY="93882" custLinFactNeighborX="-5057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A3E66940-F273-49E8-A850-374476C67B09}" type="pres">
      <dgm:prSet presAssocID="{D02805CF-2F69-4B89-861B-A9DA1A25CC6F}" presName="rootConnector" presStyleLbl="node4" presStyleIdx="0" presStyleCnt="0"/>
      <dgm:spPr/>
      <dgm:t>
        <a:bodyPr/>
        <a:lstStyle/>
        <a:p>
          <a:endParaRPr lang="es-MX"/>
        </a:p>
      </dgm:t>
    </dgm:pt>
    <dgm:pt modelId="{0E9C873D-0822-4070-940D-8AE4F449A307}" type="pres">
      <dgm:prSet presAssocID="{D02805CF-2F69-4B89-861B-A9DA1A25CC6F}" presName="hierChild4" presStyleCnt="0"/>
      <dgm:spPr/>
      <dgm:t>
        <a:bodyPr/>
        <a:lstStyle/>
        <a:p>
          <a:endParaRPr lang="es-MX"/>
        </a:p>
      </dgm:t>
    </dgm:pt>
    <dgm:pt modelId="{8608FAF5-6A82-40A0-BBD4-BBE7FE76EA2F}" type="pres">
      <dgm:prSet presAssocID="{6819DF46-D1E9-40ED-8679-FBBB4178CD51}" presName="Name37" presStyleLbl="parChTrans1D4" presStyleIdx="27" presStyleCnt="33"/>
      <dgm:spPr/>
      <dgm:t>
        <a:bodyPr/>
        <a:lstStyle/>
        <a:p>
          <a:endParaRPr lang="es-MX"/>
        </a:p>
      </dgm:t>
    </dgm:pt>
    <dgm:pt modelId="{D20B98FB-6288-495B-A537-91DA38A3699E}" type="pres">
      <dgm:prSet presAssocID="{3709411F-7E24-4D64-89F8-194F86DFF0D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00BF771A-3837-4C05-9CBF-D8591896B179}" type="pres">
      <dgm:prSet presAssocID="{3709411F-7E24-4D64-89F8-194F86DFF0D9}" presName="rootComposite" presStyleCnt="0"/>
      <dgm:spPr/>
      <dgm:t>
        <a:bodyPr/>
        <a:lstStyle/>
        <a:p>
          <a:endParaRPr lang="es-MX"/>
        </a:p>
      </dgm:t>
    </dgm:pt>
    <dgm:pt modelId="{2D8A43E2-8343-4382-B42C-D5B626A71825}" type="pres">
      <dgm:prSet presAssocID="{3709411F-7E24-4D64-89F8-194F86DFF0D9}" presName="rootText" presStyleLbl="node1" presStyleIdx="59" presStyleCnt="72" custScaleX="240662" custScaleY="128126" custLinFactNeighborX="7453" custLinFactNeighborY="47983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93EDE94D-D3BA-4323-B747-CD7616705838}" type="pres">
      <dgm:prSet presAssocID="{3709411F-7E24-4D64-89F8-194F86DFF0D9}" presName="titleText2" presStyleLbl="fgAcc1" presStyleIdx="59" presStyleCnt="72" custScaleX="284444" custScaleY="254665" custLinFactY="123645" custLinFactNeighborX="1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2EB91927-58F1-47DA-92C2-74C46FCDBF50}" type="pres">
      <dgm:prSet presAssocID="{3709411F-7E24-4D64-89F8-194F86DFF0D9}" presName="rootConnector" presStyleLbl="node4" presStyleIdx="0" presStyleCnt="0"/>
      <dgm:spPr/>
      <dgm:t>
        <a:bodyPr/>
        <a:lstStyle/>
        <a:p>
          <a:endParaRPr lang="es-MX"/>
        </a:p>
      </dgm:t>
    </dgm:pt>
    <dgm:pt modelId="{CA054906-F40D-451D-910C-2D24BC231108}" type="pres">
      <dgm:prSet presAssocID="{3709411F-7E24-4D64-89F8-194F86DFF0D9}" presName="hierChild4" presStyleCnt="0"/>
      <dgm:spPr/>
      <dgm:t>
        <a:bodyPr/>
        <a:lstStyle/>
        <a:p>
          <a:endParaRPr lang="es-MX"/>
        </a:p>
      </dgm:t>
    </dgm:pt>
    <dgm:pt modelId="{3445AE6F-EE06-453B-B17F-387D050E3819}" type="pres">
      <dgm:prSet presAssocID="{3709411F-7E24-4D64-89F8-194F86DFF0D9}" presName="hierChild5" presStyleCnt="0"/>
      <dgm:spPr/>
      <dgm:t>
        <a:bodyPr/>
        <a:lstStyle/>
        <a:p>
          <a:endParaRPr lang="es-MX"/>
        </a:p>
      </dgm:t>
    </dgm:pt>
    <dgm:pt modelId="{7A0D413E-5249-4062-80CC-0B370BFE57F4}" type="pres">
      <dgm:prSet presAssocID="{D02805CF-2F69-4B89-861B-A9DA1A25CC6F}" presName="hierChild5" presStyleCnt="0"/>
      <dgm:spPr/>
      <dgm:t>
        <a:bodyPr/>
        <a:lstStyle/>
        <a:p>
          <a:endParaRPr lang="es-MX"/>
        </a:p>
      </dgm:t>
    </dgm:pt>
    <dgm:pt modelId="{C244D265-47AA-42BC-A2B0-EF0687609F3A}" type="pres">
      <dgm:prSet presAssocID="{B3ABDA57-B355-4CF3-B1E4-2F844EA536C9}" presName="hierChild5" presStyleCnt="0"/>
      <dgm:spPr/>
      <dgm:t>
        <a:bodyPr/>
        <a:lstStyle/>
        <a:p>
          <a:endParaRPr lang="es-MX"/>
        </a:p>
      </dgm:t>
    </dgm:pt>
    <dgm:pt modelId="{F66B646D-27FC-4487-B59E-70FE718EC877}" type="pres">
      <dgm:prSet presAssocID="{E336CB10-B540-4AEC-B3FD-4788056B435B}" presName="Name37" presStyleLbl="parChTrans1D4" presStyleIdx="28" presStyleCnt="33"/>
      <dgm:spPr/>
      <dgm:t>
        <a:bodyPr/>
        <a:lstStyle/>
        <a:p>
          <a:endParaRPr lang="es-MX"/>
        </a:p>
      </dgm:t>
    </dgm:pt>
    <dgm:pt modelId="{0E70FEDA-665C-46F5-99A2-A4B3AC629ECC}" type="pres">
      <dgm:prSet presAssocID="{59CDD396-F812-4FBC-BBCF-EFCF5F0309D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E982C6B7-A1F3-47D4-A991-DD55B8517BC3}" type="pres">
      <dgm:prSet presAssocID="{59CDD396-F812-4FBC-BBCF-EFCF5F0309DA}" presName="rootComposite" presStyleCnt="0"/>
      <dgm:spPr/>
      <dgm:t>
        <a:bodyPr/>
        <a:lstStyle/>
        <a:p>
          <a:endParaRPr lang="es-MX"/>
        </a:p>
      </dgm:t>
    </dgm:pt>
    <dgm:pt modelId="{7DAD751E-2D56-430B-9EF2-7600D549E477}" type="pres">
      <dgm:prSet presAssocID="{59CDD396-F812-4FBC-BBCF-EFCF5F0309DA}" presName="rootText" presStyleLbl="node1" presStyleIdx="60" presStyleCnt="72" custScaleX="160972" custScaleY="137624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9168DF79-C860-4C4E-B86A-F7927A0CAB59}" type="pres">
      <dgm:prSet presAssocID="{59CDD396-F812-4FBC-BBCF-EFCF5F0309DA}" presName="titleText2" presStyleLbl="fgAcc1" presStyleIdx="60" presStyleCnt="72" custScaleX="213630" custScaleY="171733" custLinFactNeighborX="-2516" custLinFactNeighborY="52468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C18119CE-BF51-469E-B874-4DF82F402DA6}" type="pres">
      <dgm:prSet presAssocID="{59CDD396-F812-4FBC-BBCF-EFCF5F0309DA}" presName="rootConnector" presStyleLbl="node4" presStyleIdx="0" presStyleCnt="0"/>
      <dgm:spPr/>
      <dgm:t>
        <a:bodyPr/>
        <a:lstStyle/>
        <a:p>
          <a:endParaRPr lang="es-MX"/>
        </a:p>
      </dgm:t>
    </dgm:pt>
    <dgm:pt modelId="{F62BB3AB-8A27-412A-B46C-E64EB9758CA9}" type="pres">
      <dgm:prSet presAssocID="{59CDD396-F812-4FBC-BBCF-EFCF5F0309DA}" presName="hierChild4" presStyleCnt="0"/>
      <dgm:spPr/>
      <dgm:t>
        <a:bodyPr/>
        <a:lstStyle/>
        <a:p>
          <a:endParaRPr lang="es-MX"/>
        </a:p>
      </dgm:t>
    </dgm:pt>
    <dgm:pt modelId="{B4A054EA-E0A4-4C9C-A7DF-82AF23157165}" type="pres">
      <dgm:prSet presAssocID="{17FBE241-45A0-4D50-8E05-BB361C8D59B3}" presName="Name37" presStyleLbl="parChTrans1D4" presStyleIdx="29" presStyleCnt="33"/>
      <dgm:spPr/>
      <dgm:t>
        <a:bodyPr/>
        <a:lstStyle/>
        <a:p>
          <a:endParaRPr lang="es-MX"/>
        </a:p>
      </dgm:t>
    </dgm:pt>
    <dgm:pt modelId="{815B8B0D-E13F-4192-98DB-AA2311AD018A}" type="pres">
      <dgm:prSet presAssocID="{F576EFA4-89D6-425E-9F9D-41DB7C5FAEF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A95B78AE-F234-42F1-BAE4-104E7686B94D}" type="pres">
      <dgm:prSet presAssocID="{F576EFA4-89D6-425E-9F9D-41DB7C5FAEF5}" presName="rootComposite" presStyleCnt="0"/>
      <dgm:spPr/>
      <dgm:t>
        <a:bodyPr/>
        <a:lstStyle/>
        <a:p>
          <a:endParaRPr lang="es-MX"/>
        </a:p>
      </dgm:t>
    </dgm:pt>
    <dgm:pt modelId="{3BD31F93-0B92-43D9-8055-F4640395F3CF}" type="pres">
      <dgm:prSet presAssocID="{F576EFA4-89D6-425E-9F9D-41DB7C5FAEF5}" presName="rootText" presStyleLbl="node1" presStyleIdx="61" presStyleCnt="72" custScaleX="177930" custScaleY="162249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2E7D843C-9359-4E93-89A6-F99F9C865F2B}" type="pres">
      <dgm:prSet presAssocID="{F576EFA4-89D6-425E-9F9D-41DB7C5FAEF5}" presName="titleText2" presStyleLbl="fgAcc1" presStyleIdx="61" presStyleCnt="72" custScaleX="250622" custScaleY="186143" custLinFactNeighborX="-10084" custLinFactNeighborY="52582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13142D4F-33F7-43A1-B46F-2F04D15AC80A}" type="pres">
      <dgm:prSet presAssocID="{F576EFA4-89D6-425E-9F9D-41DB7C5FAEF5}" presName="rootConnector" presStyleLbl="node4" presStyleIdx="0" presStyleCnt="0"/>
      <dgm:spPr/>
      <dgm:t>
        <a:bodyPr/>
        <a:lstStyle/>
        <a:p>
          <a:endParaRPr lang="es-MX"/>
        </a:p>
      </dgm:t>
    </dgm:pt>
    <dgm:pt modelId="{A60DDC28-8055-4725-90FD-6AC0FAB4898F}" type="pres">
      <dgm:prSet presAssocID="{F576EFA4-89D6-425E-9F9D-41DB7C5FAEF5}" presName="hierChild4" presStyleCnt="0"/>
      <dgm:spPr/>
      <dgm:t>
        <a:bodyPr/>
        <a:lstStyle/>
        <a:p>
          <a:endParaRPr lang="es-MX"/>
        </a:p>
      </dgm:t>
    </dgm:pt>
    <dgm:pt modelId="{7F61F06D-1B5C-490D-BFDA-8EA8C0A18CA4}" type="pres">
      <dgm:prSet presAssocID="{271D42DB-ECA3-4D2E-83AD-39EA97C18D74}" presName="Name37" presStyleLbl="parChTrans1D4" presStyleIdx="30" presStyleCnt="33"/>
      <dgm:spPr/>
      <dgm:t>
        <a:bodyPr/>
        <a:lstStyle/>
        <a:p>
          <a:endParaRPr lang="es-MX"/>
        </a:p>
      </dgm:t>
    </dgm:pt>
    <dgm:pt modelId="{1B327E8C-D500-4255-B992-22F0B7C7CFFB}" type="pres">
      <dgm:prSet presAssocID="{21543D45-9FAB-4855-8BA6-12CEB5DCB00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639EA011-CAFD-4D20-8EAF-4281A9F2A51A}" type="pres">
      <dgm:prSet presAssocID="{21543D45-9FAB-4855-8BA6-12CEB5DCB008}" presName="rootComposite" presStyleCnt="0"/>
      <dgm:spPr/>
      <dgm:t>
        <a:bodyPr/>
        <a:lstStyle/>
        <a:p>
          <a:endParaRPr lang="es-MX"/>
        </a:p>
      </dgm:t>
    </dgm:pt>
    <dgm:pt modelId="{B2667097-BFFA-4B7B-ABB4-C2E58C2562FD}" type="pres">
      <dgm:prSet presAssocID="{21543D45-9FAB-4855-8BA6-12CEB5DCB008}" presName="rootText" presStyleLbl="node1" presStyleIdx="62" presStyleCnt="72" custScaleX="169709" custScaleY="144091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383622E0-D2DE-44D3-B9B8-4861EF3D00A6}" type="pres">
      <dgm:prSet presAssocID="{21543D45-9FAB-4855-8BA6-12CEB5DCB008}" presName="titleText2" presStyleLbl="fgAcc1" presStyleIdx="62" presStyleCnt="72" custScaleX="256828" custScaleY="228964" custLinFactY="5167" custLinFactNeighborX="-10083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A69A3905-6E51-457F-85C8-0B2D35D00355}" type="pres">
      <dgm:prSet presAssocID="{21543D45-9FAB-4855-8BA6-12CEB5DCB008}" presName="rootConnector" presStyleLbl="node4" presStyleIdx="0" presStyleCnt="0"/>
      <dgm:spPr/>
      <dgm:t>
        <a:bodyPr/>
        <a:lstStyle/>
        <a:p>
          <a:endParaRPr lang="es-MX"/>
        </a:p>
      </dgm:t>
    </dgm:pt>
    <dgm:pt modelId="{A7598889-FC01-44D5-A4E6-2A0644D761FB}" type="pres">
      <dgm:prSet presAssocID="{21543D45-9FAB-4855-8BA6-12CEB5DCB008}" presName="hierChild4" presStyleCnt="0"/>
      <dgm:spPr/>
      <dgm:t>
        <a:bodyPr/>
        <a:lstStyle/>
        <a:p>
          <a:endParaRPr lang="es-MX"/>
        </a:p>
      </dgm:t>
    </dgm:pt>
    <dgm:pt modelId="{64D56DC3-DEDD-4DFC-89E4-897AFCD9868F}" type="pres">
      <dgm:prSet presAssocID="{21543D45-9FAB-4855-8BA6-12CEB5DCB008}" presName="hierChild5" presStyleCnt="0"/>
      <dgm:spPr/>
      <dgm:t>
        <a:bodyPr/>
        <a:lstStyle/>
        <a:p>
          <a:endParaRPr lang="es-MX"/>
        </a:p>
      </dgm:t>
    </dgm:pt>
    <dgm:pt modelId="{5B32FE8C-A7E1-44B3-BA92-57B84FA28060}" type="pres">
      <dgm:prSet presAssocID="{F576EFA4-89D6-425E-9F9D-41DB7C5FAEF5}" presName="hierChild5" presStyleCnt="0"/>
      <dgm:spPr/>
      <dgm:t>
        <a:bodyPr/>
        <a:lstStyle/>
        <a:p>
          <a:endParaRPr lang="es-MX"/>
        </a:p>
      </dgm:t>
    </dgm:pt>
    <dgm:pt modelId="{6818944A-6854-44D9-87DF-03A1A1FC35F8}" type="pres">
      <dgm:prSet presAssocID="{59CDD396-F812-4FBC-BBCF-EFCF5F0309DA}" presName="hierChild5" presStyleCnt="0"/>
      <dgm:spPr/>
      <dgm:t>
        <a:bodyPr/>
        <a:lstStyle/>
        <a:p>
          <a:endParaRPr lang="es-MX"/>
        </a:p>
      </dgm:t>
    </dgm:pt>
    <dgm:pt modelId="{56E99A57-C790-4585-8938-25386A683F68}" type="pres">
      <dgm:prSet presAssocID="{48B87101-509B-4867-873F-8313AA2DDD3E}" presName="hierChild5" presStyleCnt="0"/>
      <dgm:spPr/>
      <dgm:t>
        <a:bodyPr/>
        <a:lstStyle/>
        <a:p>
          <a:endParaRPr lang="es-MX"/>
        </a:p>
      </dgm:t>
    </dgm:pt>
    <dgm:pt modelId="{1C3A07B2-1734-4667-9F2F-C266067AC2C7}" type="pres">
      <dgm:prSet presAssocID="{8AE5818A-2D54-4480-9FA2-7BF4DFC64A7B}" presName="hierChild5" presStyleCnt="0"/>
      <dgm:spPr/>
      <dgm:t>
        <a:bodyPr/>
        <a:lstStyle/>
        <a:p>
          <a:endParaRPr lang="es-MX"/>
        </a:p>
      </dgm:t>
    </dgm:pt>
    <dgm:pt modelId="{EA00F80A-D315-457E-8135-5D22D6333AA0}" type="pres">
      <dgm:prSet presAssocID="{D2EF9C3C-6B09-435B-8609-FDE103C65ED3}" presName="Name35" presStyleLbl="parChTrans1D2" presStyleIdx="19" presStyleCnt="23"/>
      <dgm:spPr/>
      <dgm:t>
        <a:bodyPr/>
        <a:lstStyle/>
        <a:p>
          <a:endParaRPr lang="es-MX"/>
        </a:p>
      </dgm:t>
    </dgm:pt>
    <dgm:pt modelId="{86F9FF7F-1B95-47A3-8DA4-6E12D2F1FBA6}" type="pres">
      <dgm:prSet presAssocID="{B36F4D2F-FDDA-421C-BDEC-6AD1BE52040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C8EE8DDF-F2B0-47C8-AC0E-3E4C7D5748F6}" type="pres">
      <dgm:prSet presAssocID="{B36F4D2F-FDDA-421C-BDEC-6AD1BE520400}" presName="rootComposite" presStyleCnt="0"/>
      <dgm:spPr/>
      <dgm:t>
        <a:bodyPr/>
        <a:lstStyle/>
        <a:p>
          <a:endParaRPr lang="es-MX"/>
        </a:p>
      </dgm:t>
    </dgm:pt>
    <dgm:pt modelId="{EBE3C78B-7998-4060-8949-C3F7EC022EC3}" type="pres">
      <dgm:prSet presAssocID="{B36F4D2F-FDDA-421C-BDEC-6AD1BE520400}" presName="rootText" presStyleLbl="node1" presStyleIdx="63" presStyleCnt="72" custScaleX="298335" custScaleY="122557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084E3B69-1883-4ABA-A8C0-9B1FE25208A7}" type="pres">
      <dgm:prSet presAssocID="{B36F4D2F-FDDA-421C-BDEC-6AD1BE520400}" presName="titleText2" presStyleLbl="fgAcc1" presStyleIdx="63" presStyleCnt="72" custScaleX="278149" custScaleY="129191" custLinFactNeighborX="13389" custLinFactNeighborY="18795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A43187BD-3E16-4519-B7C4-CD4E3AFEB415}" type="pres">
      <dgm:prSet presAssocID="{B36F4D2F-FDDA-421C-BDEC-6AD1BE520400}" presName="rootConnector" presStyleLbl="node2" presStyleIdx="0" presStyleCnt="0"/>
      <dgm:spPr/>
      <dgm:t>
        <a:bodyPr/>
        <a:lstStyle/>
        <a:p>
          <a:endParaRPr lang="es-MX"/>
        </a:p>
      </dgm:t>
    </dgm:pt>
    <dgm:pt modelId="{D7ECF08A-8B9F-4130-9F7A-72F359796A2C}" type="pres">
      <dgm:prSet presAssocID="{B36F4D2F-FDDA-421C-BDEC-6AD1BE520400}" presName="hierChild4" presStyleCnt="0"/>
      <dgm:spPr/>
      <dgm:t>
        <a:bodyPr/>
        <a:lstStyle/>
        <a:p>
          <a:endParaRPr lang="es-MX"/>
        </a:p>
      </dgm:t>
    </dgm:pt>
    <dgm:pt modelId="{43A9DC62-3917-4EC8-B326-DDFB9EA047DE}" type="pres">
      <dgm:prSet presAssocID="{87EC63FA-81E1-4A72-AD10-960C58B12C07}" presName="Name37" presStyleLbl="parChTrans1D3" presStyleIdx="14" presStyleCnt="19"/>
      <dgm:spPr/>
      <dgm:t>
        <a:bodyPr/>
        <a:lstStyle/>
        <a:p>
          <a:endParaRPr lang="es-MX"/>
        </a:p>
      </dgm:t>
    </dgm:pt>
    <dgm:pt modelId="{6E7FCD34-A1DC-49B9-A112-311C67AFA563}" type="pres">
      <dgm:prSet presAssocID="{EF35D4D1-D6B8-4336-A03F-9BA64CC3802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E2F3281E-0AEA-4BD2-8555-8FC5CC1185CA}" type="pres">
      <dgm:prSet presAssocID="{EF35D4D1-D6B8-4336-A03F-9BA64CC3802F}" presName="rootComposite" presStyleCnt="0"/>
      <dgm:spPr/>
      <dgm:t>
        <a:bodyPr/>
        <a:lstStyle/>
        <a:p>
          <a:endParaRPr lang="es-MX"/>
        </a:p>
      </dgm:t>
    </dgm:pt>
    <dgm:pt modelId="{22F4FA28-14EF-407B-90E3-9468CAB1F56C}" type="pres">
      <dgm:prSet presAssocID="{EF35D4D1-D6B8-4336-A03F-9BA64CC3802F}" presName="rootText" presStyleLbl="node1" presStyleIdx="64" presStyleCnt="72" custScaleX="193644" custScaleY="130484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D8D8715A-4F9A-4157-99FD-B0BA96A0BB15}" type="pres">
      <dgm:prSet presAssocID="{EF35D4D1-D6B8-4336-A03F-9BA64CC3802F}" presName="titleText2" presStyleLbl="fgAcc1" presStyleIdx="64" presStyleCnt="72" custScaleX="236877" custScaleY="237677" custLinFactY="63618" custLinFactNeighborX="-3340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55A10B7D-9799-4C25-AE30-C7247D2E7FB2}" type="pres">
      <dgm:prSet presAssocID="{EF35D4D1-D6B8-4336-A03F-9BA64CC3802F}" presName="rootConnector" presStyleLbl="node3" presStyleIdx="0" presStyleCnt="0"/>
      <dgm:spPr/>
      <dgm:t>
        <a:bodyPr/>
        <a:lstStyle/>
        <a:p>
          <a:endParaRPr lang="es-MX"/>
        </a:p>
      </dgm:t>
    </dgm:pt>
    <dgm:pt modelId="{BB2CE7EE-771A-4D22-B0A5-B2D0B1585EFE}" type="pres">
      <dgm:prSet presAssocID="{EF35D4D1-D6B8-4336-A03F-9BA64CC3802F}" presName="hierChild4" presStyleCnt="0"/>
      <dgm:spPr/>
      <dgm:t>
        <a:bodyPr/>
        <a:lstStyle/>
        <a:p>
          <a:endParaRPr lang="es-MX"/>
        </a:p>
      </dgm:t>
    </dgm:pt>
    <dgm:pt modelId="{B129FC9D-355D-477D-BACE-11208BBF36DB}" type="pres">
      <dgm:prSet presAssocID="{EF35D4D1-D6B8-4336-A03F-9BA64CC3802F}" presName="hierChild5" presStyleCnt="0"/>
      <dgm:spPr/>
      <dgm:t>
        <a:bodyPr/>
        <a:lstStyle/>
        <a:p>
          <a:endParaRPr lang="es-MX"/>
        </a:p>
      </dgm:t>
    </dgm:pt>
    <dgm:pt modelId="{1AB859A3-F0DC-4840-83C1-2D6E34F3B2FD}" type="pres">
      <dgm:prSet presAssocID="{C9134FEC-02F8-4C01-A447-EA6978F287B7}" presName="Name37" presStyleLbl="parChTrans1D3" presStyleIdx="15" presStyleCnt="19"/>
      <dgm:spPr/>
      <dgm:t>
        <a:bodyPr/>
        <a:lstStyle/>
        <a:p>
          <a:endParaRPr lang="es-MX"/>
        </a:p>
      </dgm:t>
    </dgm:pt>
    <dgm:pt modelId="{A5EFED88-F885-46AD-B931-CE1376E23253}" type="pres">
      <dgm:prSet presAssocID="{20998CA2-3F1A-412B-B8F9-C4789C58588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4FDDDD73-20F2-481C-A226-E7C7DAAA0140}" type="pres">
      <dgm:prSet presAssocID="{20998CA2-3F1A-412B-B8F9-C4789C58588A}" presName="rootComposite" presStyleCnt="0"/>
      <dgm:spPr/>
      <dgm:t>
        <a:bodyPr/>
        <a:lstStyle/>
        <a:p>
          <a:endParaRPr lang="es-MX"/>
        </a:p>
      </dgm:t>
    </dgm:pt>
    <dgm:pt modelId="{50A7BAA4-8A11-4354-B31E-301CBD4D0272}" type="pres">
      <dgm:prSet presAssocID="{20998CA2-3F1A-412B-B8F9-C4789C58588A}" presName="rootText" presStyleLbl="node1" presStyleIdx="65" presStyleCnt="72" custScaleX="292119" custScaleY="116756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489FE99D-F210-437B-AD9E-ECCEAC52164A}" type="pres">
      <dgm:prSet presAssocID="{20998CA2-3F1A-412B-B8F9-C4789C58588A}" presName="titleText2" presStyleLbl="fgAcc1" presStyleIdx="65" presStyleCnt="72" custScaleX="314044" custScaleY="132211" custLinFactY="3619" custLinFactNeighborX="-3819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756FC17F-4657-41FE-90E2-2BE11818F1F2}" type="pres">
      <dgm:prSet presAssocID="{20998CA2-3F1A-412B-B8F9-C4789C58588A}" presName="rootConnector" presStyleLbl="node3" presStyleIdx="0" presStyleCnt="0"/>
      <dgm:spPr/>
      <dgm:t>
        <a:bodyPr/>
        <a:lstStyle/>
        <a:p>
          <a:endParaRPr lang="es-MX"/>
        </a:p>
      </dgm:t>
    </dgm:pt>
    <dgm:pt modelId="{3870B569-0F98-4DE6-BE31-209E7CE87822}" type="pres">
      <dgm:prSet presAssocID="{20998CA2-3F1A-412B-B8F9-C4789C58588A}" presName="hierChild4" presStyleCnt="0"/>
      <dgm:spPr/>
      <dgm:t>
        <a:bodyPr/>
        <a:lstStyle/>
        <a:p>
          <a:endParaRPr lang="es-MX"/>
        </a:p>
      </dgm:t>
    </dgm:pt>
    <dgm:pt modelId="{A63AD286-6E74-4D05-B621-9DD481ED971A}" type="pres">
      <dgm:prSet presAssocID="{20998CA2-3F1A-412B-B8F9-C4789C58588A}" presName="hierChild5" presStyleCnt="0"/>
      <dgm:spPr/>
      <dgm:t>
        <a:bodyPr/>
        <a:lstStyle/>
        <a:p>
          <a:endParaRPr lang="es-MX"/>
        </a:p>
      </dgm:t>
    </dgm:pt>
    <dgm:pt modelId="{59B2AED3-24F2-458C-86A2-1FC8E1FDC1B2}" type="pres">
      <dgm:prSet presAssocID="{260134CB-378B-41B9-BA74-5CF3A4A2812B}" presName="Name37" presStyleLbl="parChTrans1D3" presStyleIdx="16" presStyleCnt="19"/>
      <dgm:spPr/>
      <dgm:t>
        <a:bodyPr/>
        <a:lstStyle/>
        <a:p>
          <a:endParaRPr lang="es-MX"/>
        </a:p>
      </dgm:t>
    </dgm:pt>
    <dgm:pt modelId="{CE710677-E971-46CE-88CD-E0FA7B44FCF4}" type="pres">
      <dgm:prSet presAssocID="{5AFA68C6-1DDC-4068-AFE7-27D983DE4D0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2973085C-91E4-4452-A39B-8374CF83996F}" type="pres">
      <dgm:prSet presAssocID="{5AFA68C6-1DDC-4068-AFE7-27D983DE4D07}" presName="rootComposite" presStyleCnt="0"/>
      <dgm:spPr/>
      <dgm:t>
        <a:bodyPr/>
        <a:lstStyle/>
        <a:p>
          <a:endParaRPr lang="es-MX"/>
        </a:p>
      </dgm:t>
    </dgm:pt>
    <dgm:pt modelId="{410E2801-A692-4662-9295-AE983497136A}" type="pres">
      <dgm:prSet presAssocID="{5AFA68C6-1DDC-4068-AFE7-27D983DE4D07}" presName="rootText" presStyleLbl="node1" presStyleIdx="66" presStyleCnt="72" custScaleX="234131" custScaleY="145392" custLinFactNeighborX="11603" custLinFactNeighborY="-12805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BDF2D0DD-71CF-44E0-82B4-883556328FA7}" type="pres">
      <dgm:prSet presAssocID="{5AFA68C6-1DDC-4068-AFE7-27D983DE4D07}" presName="titleText2" presStyleLbl="fgAcc1" presStyleIdx="66" presStyleCnt="72" custScaleX="263851" custScaleY="260542" custLinFactY="31414" custLinFactNeighborX="6888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6F989E37-E484-4C19-8091-012ADC506D7E}" type="pres">
      <dgm:prSet presAssocID="{5AFA68C6-1DDC-4068-AFE7-27D983DE4D07}" presName="rootConnector" presStyleLbl="node3" presStyleIdx="0" presStyleCnt="0"/>
      <dgm:spPr/>
      <dgm:t>
        <a:bodyPr/>
        <a:lstStyle/>
        <a:p>
          <a:endParaRPr lang="es-MX"/>
        </a:p>
      </dgm:t>
    </dgm:pt>
    <dgm:pt modelId="{720BD010-E710-45A8-AEF6-E7DB9CDDD5BB}" type="pres">
      <dgm:prSet presAssocID="{5AFA68C6-1DDC-4068-AFE7-27D983DE4D07}" presName="hierChild4" presStyleCnt="0"/>
      <dgm:spPr/>
      <dgm:t>
        <a:bodyPr/>
        <a:lstStyle/>
        <a:p>
          <a:endParaRPr lang="es-MX"/>
        </a:p>
      </dgm:t>
    </dgm:pt>
    <dgm:pt modelId="{E656DE8A-C19B-40D5-B6A8-644D2E1280AD}" type="pres">
      <dgm:prSet presAssocID="{5AFA68C6-1DDC-4068-AFE7-27D983DE4D07}" presName="hierChild5" presStyleCnt="0"/>
      <dgm:spPr/>
      <dgm:t>
        <a:bodyPr/>
        <a:lstStyle/>
        <a:p>
          <a:endParaRPr lang="es-MX"/>
        </a:p>
      </dgm:t>
    </dgm:pt>
    <dgm:pt modelId="{B667259C-7CAC-4E85-98C2-D11739285E3F}" type="pres">
      <dgm:prSet presAssocID="{7629D621-EDAA-42C6-90EF-E86EB41CDB78}" presName="Name37" presStyleLbl="parChTrans1D3" presStyleIdx="17" presStyleCnt="19"/>
      <dgm:spPr/>
      <dgm:t>
        <a:bodyPr/>
        <a:lstStyle/>
        <a:p>
          <a:endParaRPr lang="es-MX"/>
        </a:p>
      </dgm:t>
    </dgm:pt>
    <dgm:pt modelId="{D06C2F4E-6942-4809-BD87-839884E9843A}" type="pres">
      <dgm:prSet presAssocID="{17B8689D-8FCB-4E3F-9EF9-A7EC48F3090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9A83C2C8-A474-4F0C-8B28-20F0E1945D38}" type="pres">
      <dgm:prSet presAssocID="{17B8689D-8FCB-4E3F-9EF9-A7EC48F3090D}" presName="rootComposite" presStyleCnt="0"/>
      <dgm:spPr/>
      <dgm:t>
        <a:bodyPr/>
        <a:lstStyle/>
        <a:p>
          <a:endParaRPr lang="es-MX"/>
        </a:p>
      </dgm:t>
    </dgm:pt>
    <dgm:pt modelId="{7EB88000-AF62-409C-BC17-329A7D9105D4}" type="pres">
      <dgm:prSet presAssocID="{17B8689D-8FCB-4E3F-9EF9-A7EC48F3090D}" presName="rootText" presStyleLbl="node1" presStyleIdx="67" presStyleCnt="72" custScaleX="243735" custScaleY="171781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D45ABA49-9B65-4A44-98A2-801C32AEFE34}" type="pres">
      <dgm:prSet presAssocID="{17B8689D-8FCB-4E3F-9EF9-A7EC48F3090D}" presName="titleText2" presStyleLbl="fgAcc1" presStyleIdx="67" presStyleCnt="72" custScaleX="277157" custScaleY="216944" custLinFactY="100000" custLinFactNeighborX="6747" custLinFactNeighborY="136891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C990855D-72C7-4D9C-82DB-42B6B0074AAC}" type="pres">
      <dgm:prSet presAssocID="{17B8689D-8FCB-4E3F-9EF9-A7EC48F3090D}" presName="rootConnector" presStyleLbl="node3" presStyleIdx="0" presStyleCnt="0"/>
      <dgm:spPr/>
      <dgm:t>
        <a:bodyPr/>
        <a:lstStyle/>
        <a:p>
          <a:endParaRPr lang="es-MX"/>
        </a:p>
      </dgm:t>
    </dgm:pt>
    <dgm:pt modelId="{BFB3BEB7-6D59-4357-9F47-BC942BED8C75}" type="pres">
      <dgm:prSet presAssocID="{17B8689D-8FCB-4E3F-9EF9-A7EC48F3090D}" presName="hierChild4" presStyleCnt="0"/>
      <dgm:spPr/>
      <dgm:t>
        <a:bodyPr/>
        <a:lstStyle/>
        <a:p>
          <a:endParaRPr lang="es-MX"/>
        </a:p>
      </dgm:t>
    </dgm:pt>
    <dgm:pt modelId="{F81F8BA8-AEB4-4D53-9C76-13244641F40C}" type="pres">
      <dgm:prSet presAssocID="{902D916D-6961-4FA2-BF8C-B0347478E725}" presName="Name37" presStyleLbl="parChTrans1D4" presStyleIdx="31" presStyleCnt="33"/>
      <dgm:spPr/>
      <dgm:t>
        <a:bodyPr/>
        <a:lstStyle/>
        <a:p>
          <a:endParaRPr lang="es-MX"/>
        </a:p>
      </dgm:t>
    </dgm:pt>
    <dgm:pt modelId="{9A82A4BC-CE15-4E3F-B796-4843DC6C9A75}" type="pres">
      <dgm:prSet presAssocID="{CDDD436F-55E0-4D6C-B581-A802E9A7FB2B}" presName="hierRoot2" presStyleCnt="0">
        <dgm:presLayoutVars>
          <dgm:hierBranch val="init"/>
        </dgm:presLayoutVars>
      </dgm:prSet>
      <dgm:spPr/>
    </dgm:pt>
    <dgm:pt modelId="{B74486D9-177F-4A04-AB22-362AC846A63E}" type="pres">
      <dgm:prSet presAssocID="{CDDD436F-55E0-4D6C-B581-A802E9A7FB2B}" presName="rootComposite" presStyleCnt="0"/>
      <dgm:spPr/>
    </dgm:pt>
    <dgm:pt modelId="{8677B9EA-2933-44E0-9CF5-ED0F76400E83}" type="pres">
      <dgm:prSet presAssocID="{CDDD436F-55E0-4D6C-B581-A802E9A7FB2B}" presName="rootText" presStyleLbl="node1" presStyleIdx="68" presStyleCnt="72" custScaleX="247564" custScaleY="169347" custLinFactNeighborX="5616" custLinFactNeighborY="9698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49F65399-BC59-4A20-A8F8-47C00DC6DDDF}" type="pres">
      <dgm:prSet presAssocID="{CDDD436F-55E0-4D6C-B581-A802E9A7FB2B}" presName="titleText2" presStyleLbl="fgAcc1" presStyleIdx="68" presStyleCnt="72" custScaleX="322588" custScaleY="177767" custLinFactY="185951" custLinFactNeighborX="5327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978CCDB5-CCE3-43A9-B7DC-0118D41ACF22}" type="pres">
      <dgm:prSet presAssocID="{CDDD436F-55E0-4D6C-B581-A802E9A7FB2B}" presName="rootConnector" presStyleLbl="node4" presStyleIdx="0" presStyleCnt="0"/>
      <dgm:spPr/>
      <dgm:t>
        <a:bodyPr/>
        <a:lstStyle/>
        <a:p>
          <a:endParaRPr lang="es-MX"/>
        </a:p>
      </dgm:t>
    </dgm:pt>
    <dgm:pt modelId="{9F6520B4-A318-452D-B118-33C2B1E232BD}" type="pres">
      <dgm:prSet presAssocID="{CDDD436F-55E0-4D6C-B581-A802E9A7FB2B}" presName="hierChild4" presStyleCnt="0"/>
      <dgm:spPr/>
    </dgm:pt>
    <dgm:pt modelId="{366D26BC-2A63-42A8-89D1-867411FFBC47}" type="pres">
      <dgm:prSet presAssocID="{5EC2E474-D710-46E2-A3AA-FCA242080777}" presName="Name37" presStyleLbl="parChTrans1D4" presStyleIdx="32" presStyleCnt="33"/>
      <dgm:spPr/>
      <dgm:t>
        <a:bodyPr/>
        <a:lstStyle/>
        <a:p>
          <a:endParaRPr lang="es-MX"/>
        </a:p>
      </dgm:t>
    </dgm:pt>
    <dgm:pt modelId="{3E827567-F21E-40EB-9215-AB6F9A7E8E68}" type="pres">
      <dgm:prSet presAssocID="{CDB6D0C9-8066-43A7-A7F0-1F867097A2F3}" presName="hierRoot2" presStyleCnt="0">
        <dgm:presLayoutVars>
          <dgm:hierBranch val="init"/>
        </dgm:presLayoutVars>
      </dgm:prSet>
      <dgm:spPr/>
    </dgm:pt>
    <dgm:pt modelId="{A5A0BF8A-61D8-491C-AE47-8EBEC9563651}" type="pres">
      <dgm:prSet presAssocID="{CDB6D0C9-8066-43A7-A7F0-1F867097A2F3}" presName="rootComposite" presStyleCnt="0"/>
      <dgm:spPr/>
    </dgm:pt>
    <dgm:pt modelId="{9697D15F-741D-432E-85F4-171CA6FDFAE8}" type="pres">
      <dgm:prSet presAssocID="{CDB6D0C9-8066-43A7-A7F0-1F867097A2F3}" presName="rootText" presStyleLbl="node1" presStyleIdx="69" presStyleCnt="72" custScaleX="266938" custScaleY="171241" custLinFactY="13050" custLinFactNeighborX="1218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479A5FB3-766E-41D2-B7F3-8B0DE0C946BF}" type="pres">
      <dgm:prSet presAssocID="{CDB6D0C9-8066-43A7-A7F0-1F867097A2F3}" presName="titleText2" presStyleLbl="fgAcc1" presStyleIdx="69" presStyleCnt="72" custScaleX="317286" custScaleY="184995" custLinFactY="200000" custLinFactNeighborX="34005" custLinFactNeighborY="251201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5E9CE4D2-4963-436B-A852-692CC3A3CDBF}" type="pres">
      <dgm:prSet presAssocID="{CDB6D0C9-8066-43A7-A7F0-1F867097A2F3}" presName="rootConnector" presStyleLbl="node4" presStyleIdx="0" presStyleCnt="0"/>
      <dgm:spPr/>
      <dgm:t>
        <a:bodyPr/>
        <a:lstStyle/>
        <a:p>
          <a:endParaRPr lang="es-MX"/>
        </a:p>
      </dgm:t>
    </dgm:pt>
    <dgm:pt modelId="{EFB14892-D81D-42E9-96E6-80C919A9514E}" type="pres">
      <dgm:prSet presAssocID="{CDB6D0C9-8066-43A7-A7F0-1F867097A2F3}" presName="hierChild4" presStyleCnt="0"/>
      <dgm:spPr/>
    </dgm:pt>
    <dgm:pt modelId="{CD053435-F54C-4DEF-B8A8-FDD193BB7AA7}" type="pres">
      <dgm:prSet presAssocID="{CDB6D0C9-8066-43A7-A7F0-1F867097A2F3}" presName="hierChild5" presStyleCnt="0"/>
      <dgm:spPr/>
    </dgm:pt>
    <dgm:pt modelId="{9D9F8F18-CD10-4ABA-8A81-7BD7A94D0592}" type="pres">
      <dgm:prSet presAssocID="{CDDD436F-55E0-4D6C-B581-A802E9A7FB2B}" presName="hierChild5" presStyleCnt="0"/>
      <dgm:spPr/>
    </dgm:pt>
    <dgm:pt modelId="{A8AA5465-FD78-47D7-8C38-24A777E19AC5}" type="pres">
      <dgm:prSet presAssocID="{17B8689D-8FCB-4E3F-9EF9-A7EC48F3090D}" presName="hierChild5" presStyleCnt="0"/>
      <dgm:spPr/>
      <dgm:t>
        <a:bodyPr/>
        <a:lstStyle/>
        <a:p>
          <a:endParaRPr lang="es-MX"/>
        </a:p>
      </dgm:t>
    </dgm:pt>
    <dgm:pt modelId="{148535F5-9009-47B5-B5C2-A1FD6D495A6B}" type="pres">
      <dgm:prSet presAssocID="{B36F4D2F-FDDA-421C-BDEC-6AD1BE520400}" presName="hierChild5" presStyleCnt="0"/>
      <dgm:spPr/>
      <dgm:t>
        <a:bodyPr/>
        <a:lstStyle/>
        <a:p>
          <a:endParaRPr lang="es-MX"/>
        </a:p>
      </dgm:t>
    </dgm:pt>
    <dgm:pt modelId="{37CD42C2-57E2-4DD4-8720-0878ED967C17}" type="pres">
      <dgm:prSet presAssocID="{CCECC6AF-E808-4941-8B97-5DA376BF1269}" presName="Name35" presStyleLbl="parChTrans1D2" presStyleIdx="20" presStyleCnt="23"/>
      <dgm:spPr/>
      <dgm:t>
        <a:bodyPr/>
        <a:lstStyle/>
        <a:p>
          <a:endParaRPr lang="es-MX"/>
        </a:p>
      </dgm:t>
    </dgm:pt>
    <dgm:pt modelId="{1ADC9865-08CD-4225-92F6-281FAB14F24F}" type="pres">
      <dgm:prSet presAssocID="{7B1ABB3D-4F1F-4F9B-BCD1-F82E0B1D6F8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856484D9-EAFB-485B-97C4-453C6115526C}" type="pres">
      <dgm:prSet presAssocID="{7B1ABB3D-4F1F-4F9B-BCD1-F82E0B1D6F87}" presName="rootComposite" presStyleCnt="0"/>
      <dgm:spPr/>
      <dgm:t>
        <a:bodyPr/>
        <a:lstStyle/>
        <a:p>
          <a:endParaRPr lang="es-MX"/>
        </a:p>
      </dgm:t>
    </dgm:pt>
    <dgm:pt modelId="{7FF11501-F546-40AB-9751-7B8A62EF2C02}" type="pres">
      <dgm:prSet presAssocID="{7B1ABB3D-4F1F-4F9B-BCD1-F82E0B1D6F87}" presName="rootText" presStyleLbl="node1" presStyleIdx="70" presStyleCnt="72" custScaleX="225666" custScaleY="194390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D5789651-8FC2-467D-B374-B05EA608A223}" type="pres">
      <dgm:prSet presAssocID="{7B1ABB3D-4F1F-4F9B-BCD1-F82E0B1D6F87}" presName="titleText2" presStyleLbl="fgAcc1" presStyleIdx="70" presStyleCnt="72" custScaleX="285086" custScaleY="218788" custLinFactY="36020" custLinFactNeighborX="-5130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4C042250-A0AC-4629-B2B6-6D343A83713F}" type="pres">
      <dgm:prSet presAssocID="{7B1ABB3D-4F1F-4F9B-BCD1-F82E0B1D6F87}" presName="rootConnector" presStyleLbl="node2" presStyleIdx="0" presStyleCnt="0"/>
      <dgm:spPr/>
      <dgm:t>
        <a:bodyPr/>
        <a:lstStyle/>
        <a:p>
          <a:endParaRPr lang="es-MX"/>
        </a:p>
      </dgm:t>
    </dgm:pt>
    <dgm:pt modelId="{EC4E8707-BAD3-49C8-9691-51D665BDFFAE}" type="pres">
      <dgm:prSet presAssocID="{7B1ABB3D-4F1F-4F9B-BCD1-F82E0B1D6F87}" presName="hierChild4" presStyleCnt="0"/>
      <dgm:spPr/>
      <dgm:t>
        <a:bodyPr/>
        <a:lstStyle/>
        <a:p>
          <a:endParaRPr lang="es-MX"/>
        </a:p>
      </dgm:t>
    </dgm:pt>
    <dgm:pt modelId="{B3AEF807-B36A-4A50-8161-F9E16AD15B53}" type="pres">
      <dgm:prSet presAssocID="{125CBCCC-9D08-4181-9C48-A914F7F454F2}" presName="Name37" presStyleLbl="parChTrans1D3" presStyleIdx="18" presStyleCnt="19"/>
      <dgm:spPr/>
      <dgm:t>
        <a:bodyPr/>
        <a:lstStyle/>
        <a:p>
          <a:endParaRPr lang="es-MX"/>
        </a:p>
      </dgm:t>
    </dgm:pt>
    <dgm:pt modelId="{CA7001B1-1236-40C5-A769-05C446D88D2C}" type="pres">
      <dgm:prSet presAssocID="{D13D8D7C-FB6A-4CC0-9DF9-FB108D59D6D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28C5D591-E988-4976-A3FC-12214667B392}" type="pres">
      <dgm:prSet presAssocID="{D13D8D7C-FB6A-4CC0-9DF9-FB108D59D6DF}" presName="rootComposite" presStyleCnt="0"/>
      <dgm:spPr/>
      <dgm:t>
        <a:bodyPr/>
        <a:lstStyle/>
        <a:p>
          <a:endParaRPr lang="es-MX"/>
        </a:p>
      </dgm:t>
    </dgm:pt>
    <dgm:pt modelId="{F33D00AE-EA44-42C3-970D-8C5F06431696}" type="pres">
      <dgm:prSet presAssocID="{D13D8D7C-FB6A-4CC0-9DF9-FB108D59D6DF}" presName="rootText" presStyleLbl="node1" presStyleIdx="71" presStyleCnt="72" custScaleX="244151" custScaleY="222828" custLinFactNeighborX="-4970" custLinFactNeighborY="-4798">
        <dgm:presLayoutVars>
          <dgm:chMax/>
          <dgm:chPref val="3"/>
        </dgm:presLayoutVars>
      </dgm:prSet>
      <dgm:spPr/>
      <dgm:t>
        <a:bodyPr/>
        <a:lstStyle/>
        <a:p>
          <a:endParaRPr lang="es-MX"/>
        </a:p>
      </dgm:t>
    </dgm:pt>
    <dgm:pt modelId="{61E312BA-DF9B-4715-9BD2-E760D7E5F708}" type="pres">
      <dgm:prSet presAssocID="{D13D8D7C-FB6A-4CC0-9DF9-FB108D59D6DF}" presName="titleText2" presStyleLbl="fgAcc1" presStyleIdx="71" presStyleCnt="72" custScaleX="265378" custScaleY="217806" custLinFactNeighborX="-11830" custLinFactNeighborY="74343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B6FF9BB6-E6BE-44F7-9DE4-093C3709A143}" type="pres">
      <dgm:prSet presAssocID="{D13D8D7C-FB6A-4CC0-9DF9-FB108D59D6DF}" presName="rootConnector" presStyleLbl="node3" presStyleIdx="0" presStyleCnt="0"/>
      <dgm:spPr/>
      <dgm:t>
        <a:bodyPr/>
        <a:lstStyle/>
        <a:p>
          <a:endParaRPr lang="es-MX"/>
        </a:p>
      </dgm:t>
    </dgm:pt>
    <dgm:pt modelId="{6C6FA68C-E276-4BE0-9671-3B4E59213D38}" type="pres">
      <dgm:prSet presAssocID="{D13D8D7C-FB6A-4CC0-9DF9-FB108D59D6DF}" presName="hierChild4" presStyleCnt="0"/>
      <dgm:spPr/>
      <dgm:t>
        <a:bodyPr/>
        <a:lstStyle/>
        <a:p>
          <a:endParaRPr lang="es-MX"/>
        </a:p>
      </dgm:t>
    </dgm:pt>
    <dgm:pt modelId="{CA45941D-B56D-4B4D-806F-8C365261C47A}" type="pres">
      <dgm:prSet presAssocID="{D13D8D7C-FB6A-4CC0-9DF9-FB108D59D6DF}" presName="hierChild5" presStyleCnt="0"/>
      <dgm:spPr/>
      <dgm:t>
        <a:bodyPr/>
        <a:lstStyle/>
        <a:p>
          <a:endParaRPr lang="es-MX"/>
        </a:p>
      </dgm:t>
    </dgm:pt>
    <dgm:pt modelId="{259040A5-8158-438C-9662-FB74C98B810A}" type="pres">
      <dgm:prSet presAssocID="{7B1ABB3D-4F1F-4F9B-BCD1-F82E0B1D6F87}" presName="hierChild5" presStyleCnt="0"/>
      <dgm:spPr/>
      <dgm:t>
        <a:bodyPr/>
        <a:lstStyle/>
        <a:p>
          <a:endParaRPr lang="es-MX"/>
        </a:p>
      </dgm:t>
    </dgm:pt>
    <dgm:pt modelId="{02BF89E5-20C7-4629-AF3D-7DE44CE1608E}" type="pres">
      <dgm:prSet presAssocID="{8DABFD72-618D-4B10-A1BD-7CD1178F2FAC}" presName="hierChild3" presStyleCnt="0"/>
      <dgm:spPr/>
      <dgm:t>
        <a:bodyPr/>
        <a:lstStyle/>
        <a:p>
          <a:endParaRPr lang="es-MX"/>
        </a:p>
      </dgm:t>
    </dgm:pt>
    <dgm:pt modelId="{0880974C-AAC2-4045-8174-155F8850A9EF}" type="pres">
      <dgm:prSet presAssocID="{06FC2554-1D22-42AF-90EA-D8486E25D1BA}" presName="Name96" presStyleLbl="parChTrans1D2" presStyleIdx="21" presStyleCnt="23"/>
      <dgm:spPr/>
      <dgm:t>
        <a:bodyPr/>
        <a:lstStyle/>
        <a:p>
          <a:endParaRPr lang="es-MX"/>
        </a:p>
      </dgm:t>
    </dgm:pt>
    <dgm:pt modelId="{48F5CC8C-E11D-4B1F-ADAE-1935E38B91D4}" type="pres">
      <dgm:prSet presAssocID="{884A3486-867C-44C1-AF80-3620DC2339C0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6D8F0B92-F3B0-4234-B11F-39A7D9BC834B}" type="pres">
      <dgm:prSet presAssocID="{884A3486-867C-44C1-AF80-3620DC2339C0}" presName="rootComposite3" presStyleCnt="0"/>
      <dgm:spPr/>
      <dgm:t>
        <a:bodyPr/>
        <a:lstStyle/>
        <a:p>
          <a:endParaRPr lang="es-MX"/>
        </a:p>
      </dgm:t>
    </dgm:pt>
    <dgm:pt modelId="{97EE2783-F184-471E-BB41-73220DBBDB36}" type="pres">
      <dgm:prSet presAssocID="{884A3486-867C-44C1-AF80-3620DC2339C0}" presName="rootText3" presStyleLbl="asst1" presStyleIdx="1" presStyleCnt="3" custScaleX="199025" custScaleY="14630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1634A0E-F9D9-4C3A-98AB-B506689E094F}" type="pres">
      <dgm:prSet presAssocID="{884A3486-867C-44C1-AF80-3620DC2339C0}" presName="titleText3" presStyleLbl="fgAcc2" presStyleIdx="1" presStyleCnt="3" custScaleX="218767" custScaleY="166541" custLinFactNeighborX="38204" custLinFactNeighborY="2993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95DD3B3D-295D-4CAF-AE89-411F53B48925}" type="pres">
      <dgm:prSet presAssocID="{884A3486-867C-44C1-AF80-3620DC2339C0}" presName="rootConnector3" presStyleLbl="asst1" presStyleIdx="1" presStyleCnt="3"/>
      <dgm:spPr/>
      <dgm:t>
        <a:bodyPr/>
        <a:lstStyle/>
        <a:p>
          <a:endParaRPr lang="es-MX"/>
        </a:p>
      </dgm:t>
    </dgm:pt>
    <dgm:pt modelId="{4194A493-E844-40DE-9B43-AB2D2AD9FAD9}" type="pres">
      <dgm:prSet presAssocID="{884A3486-867C-44C1-AF80-3620DC2339C0}" presName="hierChild6" presStyleCnt="0"/>
      <dgm:spPr/>
      <dgm:t>
        <a:bodyPr/>
        <a:lstStyle/>
        <a:p>
          <a:endParaRPr lang="es-MX"/>
        </a:p>
      </dgm:t>
    </dgm:pt>
    <dgm:pt modelId="{43D89D1E-2E38-414A-A40B-215910222CAC}" type="pres">
      <dgm:prSet presAssocID="{884A3486-867C-44C1-AF80-3620DC2339C0}" presName="hierChild7" presStyleCnt="0"/>
      <dgm:spPr/>
      <dgm:t>
        <a:bodyPr/>
        <a:lstStyle/>
        <a:p>
          <a:endParaRPr lang="es-MX"/>
        </a:p>
      </dgm:t>
    </dgm:pt>
    <dgm:pt modelId="{15D9FF0F-8BCC-403C-93D2-362608E5D90D}" type="pres">
      <dgm:prSet presAssocID="{6AE8CD54-D539-4EFF-8CCF-B0A3663DBC9E}" presName="Name96" presStyleLbl="parChTrans1D2" presStyleIdx="22" presStyleCnt="23"/>
      <dgm:spPr/>
      <dgm:t>
        <a:bodyPr/>
        <a:lstStyle/>
        <a:p>
          <a:endParaRPr lang="es-MX"/>
        </a:p>
      </dgm:t>
    </dgm:pt>
    <dgm:pt modelId="{C38089B5-1BE3-451F-871B-303CE7E8B994}" type="pres">
      <dgm:prSet presAssocID="{FC80424F-AAFA-47FB-9FDD-2F140DB4D07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3C6AA93C-9136-45B4-AD26-77CBB16AAFD3}" type="pres">
      <dgm:prSet presAssocID="{FC80424F-AAFA-47FB-9FDD-2F140DB4D07E}" presName="rootComposite3" presStyleCnt="0"/>
      <dgm:spPr/>
      <dgm:t>
        <a:bodyPr/>
        <a:lstStyle/>
        <a:p>
          <a:endParaRPr lang="es-MX"/>
        </a:p>
      </dgm:t>
    </dgm:pt>
    <dgm:pt modelId="{962762A1-5E73-45F8-9E85-89C7E0EA7378}" type="pres">
      <dgm:prSet presAssocID="{FC80424F-AAFA-47FB-9FDD-2F140DB4D07E}" presName="rootText3" presStyleLbl="asst1" presStyleIdx="2" presStyleCnt="3" custScaleX="198827" custScaleY="12487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4CA1821-C6A2-49C7-9981-5CAF43FEF7DC}" type="pres">
      <dgm:prSet presAssocID="{FC80424F-AAFA-47FB-9FDD-2F140DB4D07E}" presName="titleText3" presStyleLbl="fgAcc2" presStyleIdx="2" presStyleCnt="3" custScaleX="302140" custScaleY="110104" custLinFactNeighborX="-30393" custLinFactNeighborY="44330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4E59A18E-8E60-4CE4-8E14-9438925444A1}" type="pres">
      <dgm:prSet presAssocID="{FC80424F-AAFA-47FB-9FDD-2F140DB4D07E}" presName="rootConnector3" presStyleLbl="asst1" presStyleIdx="2" presStyleCnt="3"/>
      <dgm:spPr/>
      <dgm:t>
        <a:bodyPr/>
        <a:lstStyle/>
        <a:p>
          <a:endParaRPr lang="es-MX"/>
        </a:p>
      </dgm:t>
    </dgm:pt>
    <dgm:pt modelId="{F618FB7C-CFA3-4CA6-8197-2AF5AB773975}" type="pres">
      <dgm:prSet presAssocID="{FC80424F-AAFA-47FB-9FDD-2F140DB4D07E}" presName="hierChild6" presStyleCnt="0"/>
      <dgm:spPr/>
      <dgm:t>
        <a:bodyPr/>
        <a:lstStyle/>
        <a:p>
          <a:endParaRPr lang="es-MX"/>
        </a:p>
      </dgm:t>
    </dgm:pt>
    <dgm:pt modelId="{80CDEE61-629D-48E8-90D5-F42A07D22030}" type="pres">
      <dgm:prSet presAssocID="{FC80424F-AAFA-47FB-9FDD-2F140DB4D07E}" presName="hierChild7" presStyleCnt="0"/>
      <dgm:spPr/>
      <dgm:t>
        <a:bodyPr/>
        <a:lstStyle/>
        <a:p>
          <a:endParaRPr lang="es-MX"/>
        </a:p>
      </dgm:t>
    </dgm:pt>
  </dgm:ptLst>
  <dgm:cxnLst>
    <dgm:cxn modelId="{E93FDD35-B596-4AFE-920D-24D9732E3974}" type="presOf" srcId="{F2D7E167-81FC-49C4-A4ED-731E4993E454}" destId="{516570DF-24E9-4BCE-BBB1-F10B08CA2C90}" srcOrd="0" destOrd="0" presId="urn:microsoft.com/office/officeart/2008/layout/NameandTitleOrganizationalChart"/>
    <dgm:cxn modelId="{E83EA79F-E803-4BFE-972C-A338DB5E7831}" type="presOf" srcId="{FA8200A1-21D6-4749-80FD-62B4B7160322}" destId="{72817B3C-2FA9-44A0-B308-454708A246AD}" srcOrd="1" destOrd="0" presId="urn:microsoft.com/office/officeart/2008/layout/NameandTitleOrganizationalChart"/>
    <dgm:cxn modelId="{E7403D8F-0D3B-44D6-916D-C58E7C2758F8}" type="presOf" srcId="{0AA35FA6-0C50-43A7-8163-A398173B7784}" destId="{1ED50C40-354D-4C43-B13D-F97466B8134D}" srcOrd="0" destOrd="0" presId="urn:microsoft.com/office/officeart/2008/layout/NameandTitleOrganizationalChart"/>
    <dgm:cxn modelId="{532A7534-F511-466C-9B5E-6A70842B4AD4}" type="presOf" srcId="{48B87101-509B-4867-873F-8313AA2DDD3E}" destId="{D16D7A6E-86C2-42AE-8FC4-3C1372AF3733}" srcOrd="1" destOrd="0" presId="urn:microsoft.com/office/officeart/2008/layout/NameandTitleOrganizationalChart"/>
    <dgm:cxn modelId="{AC77AA04-0ECF-45A0-87B0-EB10FFE184BA}" type="presOf" srcId="{31DF2506-EAED-4141-AFD8-0EEF37E9D5B1}" destId="{542DF6BA-64C1-49CA-81CE-353682D10D2B}" srcOrd="0" destOrd="0" presId="urn:microsoft.com/office/officeart/2008/layout/NameandTitleOrganizationalChart"/>
    <dgm:cxn modelId="{B193C7A4-64E2-42C4-9F66-090FE380E492}" srcId="{D02805CF-2F69-4B89-861B-A9DA1A25CC6F}" destId="{3709411F-7E24-4D64-89F8-194F86DFF0D9}" srcOrd="0" destOrd="0" parTransId="{6819DF46-D1E9-40ED-8679-FBBB4178CD51}" sibTransId="{D39258DA-00B7-4C3D-A92B-090581D3690A}"/>
    <dgm:cxn modelId="{53A4D0D2-CD80-4D1D-A4FF-B7ADCAC49244}" type="presOf" srcId="{271D42DB-ECA3-4D2E-83AD-39EA97C18D74}" destId="{7F61F06D-1B5C-490D-BFDA-8EA8C0A18CA4}" srcOrd="0" destOrd="0" presId="urn:microsoft.com/office/officeart/2008/layout/NameandTitleOrganizationalChart"/>
    <dgm:cxn modelId="{9E03872A-5544-4095-A24E-1F23A4A2ADF1}" type="presOf" srcId="{EFAF8367-ABFA-4CE4-90FF-2145DD0FBB45}" destId="{9F20BF14-ACD9-4E12-8656-95C0A22E7E71}" srcOrd="0" destOrd="0" presId="urn:microsoft.com/office/officeart/2008/layout/NameandTitleOrganizationalChart"/>
    <dgm:cxn modelId="{CD32713F-73B7-47E4-BE80-AC79DD4AD14C}" type="presOf" srcId="{04AA7123-D7B5-4673-BA0A-99E677C8BBAC}" destId="{DC3A97BA-23FB-4A3A-A9D0-7B78A3E8924D}" srcOrd="0" destOrd="0" presId="urn:microsoft.com/office/officeart/2008/layout/NameandTitleOrganizationalChart"/>
    <dgm:cxn modelId="{CE474253-D0ED-4E04-ADF2-7AD78289191B}" srcId="{8DABFD72-618D-4B10-A1BD-7CD1178F2FAC}" destId="{884A3486-867C-44C1-AF80-3620DC2339C0}" srcOrd="18" destOrd="0" parTransId="{06FC2554-1D22-42AF-90EA-D8486E25D1BA}" sibTransId="{D45E758C-279D-4119-A6BF-732A7EF2BBF3}"/>
    <dgm:cxn modelId="{FBFC0BB3-20F0-45A5-944F-48B3D3F0D876}" type="presOf" srcId="{4F1FCEB2-6B9B-4786-B1D4-B1A9F8359409}" destId="{B4AD3EF1-AE0B-402B-8080-FE1A40E341A8}" srcOrd="0" destOrd="0" presId="urn:microsoft.com/office/officeart/2008/layout/NameandTitleOrganizationalChart"/>
    <dgm:cxn modelId="{C491651E-6551-45C9-981E-B7A403AB1646}" type="presOf" srcId="{7629D621-EDAA-42C6-90EF-E86EB41CDB78}" destId="{B667259C-7CAC-4E85-98C2-D11739285E3F}" srcOrd="0" destOrd="0" presId="urn:microsoft.com/office/officeart/2008/layout/NameandTitleOrganizationalChart"/>
    <dgm:cxn modelId="{072BBD2B-1E90-4F4F-B7F6-387555A07073}" srcId="{B36F4D2F-FDDA-421C-BDEC-6AD1BE520400}" destId="{20998CA2-3F1A-412B-B8F9-C4789C58588A}" srcOrd="1" destOrd="0" parTransId="{C9134FEC-02F8-4C01-A447-EA6978F287B7}" sibTransId="{52F01713-558D-4582-B763-478F83E5CEB1}"/>
    <dgm:cxn modelId="{79F841E2-5628-4924-943C-A1C120A95A23}" type="presOf" srcId="{1CB11DA5-E2CF-42A0-8143-679786D9E8C5}" destId="{6E48E9EC-052D-42A3-B11F-4C7764C35B5D}" srcOrd="0" destOrd="0" presId="urn:microsoft.com/office/officeart/2008/layout/NameandTitleOrganizationalChart"/>
    <dgm:cxn modelId="{AF97C92D-51CD-45A4-9FFE-FA317797B7ED}" type="presOf" srcId="{CCE479D0-CF8C-4988-B2F5-41FEDB84F61A}" destId="{88C368A1-2349-4916-8652-AB93D14201F8}" srcOrd="0" destOrd="0" presId="urn:microsoft.com/office/officeart/2008/layout/NameandTitleOrganizationalChart"/>
    <dgm:cxn modelId="{A73BDD47-0D3E-4949-A979-7D0E70EFF3AE}" type="presOf" srcId="{9FE4A5A0-5B16-466D-A087-5E6B02FC4CC8}" destId="{6043969C-C8A7-45AA-9951-8E6AC5755127}" srcOrd="0" destOrd="0" presId="urn:microsoft.com/office/officeart/2008/layout/NameandTitleOrganizationalChart"/>
    <dgm:cxn modelId="{7988BF19-A572-4F89-BC95-2D1222B96866}" type="presOf" srcId="{6D93BAF0-99C1-4FD6-9BDB-338A5E7D0698}" destId="{8AA8ABEB-10FC-4CDF-96A6-A70CBD3FBD32}" srcOrd="0" destOrd="0" presId="urn:microsoft.com/office/officeart/2008/layout/NameandTitleOrganizationalChart"/>
    <dgm:cxn modelId="{99548101-A277-40E6-AF51-0943F09C9297}" type="presOf" srcId="{453D7A61-D33E-4406-B579-EF807C43649F}" destId="{8C68AA6C-9DDD-476B-A9FB-534E3C03B6BB}" srcOrd="1" destOrd="0" presId="urn:microsoft.com/office/officeart/2008/layout/NameandTitleOrganizationalChart"/>
    <dgm:cxn modelId="{7E04FAD2-7EFD-4AAD-9FD4-6B9CD465EAF4}" type="presOf" srcId="{15626D48-1F28-45D4-A91A-24D701E64430}" destId="{7306BCE4-F696-46E2-9D0C-AF1877BE9164}" srcOrd="0" destOrd="0" presId="urn:microsoft.com/office/officeart/2008/layout/NameandTitleOrganizationalChart"/>
    <dgm:cxn modelId="{D430C576-0B9D-443D-9939-EF89AFD5C648}" type="presOf" srcId="{7BEA8C38-B0F4-4C25-9C0C-3D89F2F555D5}" destId="{A2282D4C-710B-48F3-B62C-FF388DEF26B9}" srcOrd="0" destOrd="0" presId="urn:microsoft.com/office/officeart/2008/layout/NameandTitleOrganizationalChart"/>
    <dgm:cxn modelId="{64C37E37-6992-44EB-BEFD-6C4164AC8CC5}" type="presOf" srcId="{399588D4-F0DA-481D-8F03-40D99F98F484}" destId="{A870A73D-786B-4B92-BBBF-0FD7EB726498}" srcOrd="0" destOrd="0" presId="urn:microsoft.com/office/officeart/2008/layout/NameandTitleOrganizationalChart"/>
    <dgm:cxn modelId="{534E55FA-47D3-4513-A398-6D244CE9A82E}" type="presOf" srcId="{164BEB38-6734-4535-B10B-6B3F50058681}" destId="{8923FD76-A6B2-4FCD-B57D-74F55FFD576B}" srcOrd="0" destOrd="0" presId="urn:microsoft.com/office/officeart/2008/layout/NameandTitleOrganizationalChart"/>
    <dgm:cxn modelId="{DAB3A31B-3236-4147-905A-504173B7AEFC}" type="presOf" srcId="{2237A230-DFBD-49E2-9D0A-D2F7931ED974}" destId="{070AA463-8382-4E5F-A417-B483D72FB29A}" srcOrd="0" destOrd="0" presId="urn:microsoft.com/office/officeart/2008/layout/NameandTitleOrganizationalChart"/>
    <dgm:cxn modelId="{0BD1AB58-C69F-4F6A-B77B-773D3F5409F0}" srcId="{48B87101-509B-4867-873F-8313AA2DDD3E}" destId="{B3ABDA57-B355-4CF3-B1E4-2F844EA536C9}" srcOrd="0" destOrd="0" parTransId="{31DF2506-EAED-4141-AFD8-0EEF37E9D5B1}" sibTransId="{B6628BA6-E9C8-4F08-B907-561AB3396B04}"/>
    <dgm:cxn modelId="{250282D7-47C6-4CC0-8A0E-675601FB7677}" srcId="{48B87101-509B-4867-873F-8313AA2DDD3E}" destId="{59CDD396-F812-4FBC-BBCF-EFCF5F0309DA}" srcOrd="1" destOrd="0" parTransId="{E336CB10-B540-4AEC-B3FD-4788056B435B}" sibTransId="{1A2DEAFD-9BA7-4194-8E3E-A551D8393010}"/>
    <dgm:cxn modelId="{65942F6A-5870-4F63-A012-F35BA2CC7DD4}" type="presOf" srcId="{CFB14F2D-30FF-4A88-9FF3-E56042C9DC3E}" destId="{28ECBEAA-530F-49B5-8E35-5CDCBF2B176A}" srcOrd="1" destOrd="0" presId="urn:microsoft.com/office/officeart/2008/layout/NameandTitleOrganizationalChart"/>
    <dgm:cxn modelId="{6D1F7F8F-A25F-48AC-A370-57E059433E62}" type="presOf" srcId="{17B8689D-8FCB-4E3F-9EF9-A7EC48F3090D}" destId="{7EB88000-AF62-409C-BC17-329A7D9105D4}" srcOrd="0" destOrd="0" presId="urn:microsoft.com/office/officeart/2008/layout/NameandTitleOrganizationalChart"/>
    <dgm:cxn modelId="{AC2A6CD4-CF1A-4E61-A475-015797A6F3C8}" type="presOf" srcId="{679D3D31-C7A8-4D92-BC5A-B9E3AA1F4B2A}" destId="{FE2C6AC9-720E-4BFE-86AB-74EB78350F47}" srcOrd="0" destOrd="0" presId="urn:microsoft.com/office/officeart/2008/layout/NameandTitleOrganizationalChart"/>
    <dgm:cxn modelId="{2C436BD3-0208-41C0-A2F1-A40162BFC46C}" type="presOf" srcId="{D9DB880E-1B82-4D4D-8B38-784225994381}" destId="{A6A743B6-5E4B-4A00-B60F-EF5262A74A97}" srcOrd="0" destOrd="0" presId="urn:microsoft.com/office/officeart/2008/layout/NameandTitleOrganizationalChart"/>
    <dgm:cxn modelId="{7040C46C-5BF6-430D-A4BE-85C16EF387B6}" type="presOf" srcId="{8991A09A-0730-45FD-AE74-4AB19D6458A8}" destId="{A8FBBD9D-AE6D-4AE5-ABEF-5669403CF740}" srcOrd="0" destOrd="0" presId="urn:microsoft.com/office/officeart/2008/layout/NameandTitleOrganizationalChart"/>
    <dgm:cxn modelId="{52A93D4C-4B0A-4452-8BD0-C0BE2F92E297}" type="presOf" srcId="{155F60B4-DD53-4BB2-A3A6-17A348CE4737}" destId="{1ECC7DDE-6214-409F-9490-3B00F8312684}" srcOrd="0" destOrd="0" presId="urn:microsoft.com/office/officeart/2008/layout/NameandTitleOrganizationalChart"/>
    <dgm:cxn modelId="{759F417A-74A9-4954-9ADA-C0FCC6D953EE}" type="presOf" srcId="{17B8689D-8FCB-4E3F-9EF9-A7EC48F3090D}" destId="{C990855D-72C7-4D9C-82DB-42B6B0074AAC}" srcOrd="1" destOrd="0" presId="urn:microsoft.com/office/officeart/2008/layout/NameandTitleOrganizationalChart"/>
    <dgm:cxn modelId="{79A67E15-52C0-4F05-A944-9964B416C8BD}" type="presOf" srcId="{2A0A4487-2059-4E4A-8A47-F5507D4D9CFD}" destId="{89566CA1-599E-4C9E-9D12-DBDEC0D99744}" srcOrd="0" destOrd="0" presId="urn:microsoft.com/office/officeart/2008/layout/NameandTitleOrganizationalChart"/>
    <dgm:cxn modelId="{780D13A2-E041-4D0B-937B-6FA11C0C6D90}" type="presOf" srcId="{ABAAB903-4A51-41EC-94C4-EB04F722D3CE}" destId="{61E312BA-DF9B-4715-9BD2-E760D7E5F708}" srcOrd="0" destOrd="0" presId="urn:microsoft.com/office/officeart/2008/layout/NameandTitleOrganizationalChart"/>
    <dgm:cxn modelId="{251B959D-82B1-4196-BFC6-5C1E50FCCE26}" type="presOf" srcId="{1F236579-2264-4768-BC15-7C32F434F9B5}" destId="{C6BE3676-ADFF-4560-984A-055BC73F185A}" srcOrd="0" destOrd="0" presId="urn:microsoft.com/office/officeart/2008/layout/NameandTitleOrganizationalChart"/>
    <dgm:cxn modelId="{074740DE-2C3D-45A8-A1B3-0916BC3AC542}" type="presOf" srcId="{4C92326D-7DFB-4C39-BC09-31EE37FFAC49}" destId="{730B21AF-5B13-409B-A3C0-045533AF79F1}" srcOrd="0" destOrd="0" presId="urn:microsoft.com/office/officeart/2008/layout/NameandTitleOrganizationalChart"/>
    <dgm:cxn modelId="{1072E2F6-FC54-4EFB-9314-6DF4709B52D0}" type="presOf" srcId="{C9CE904B-B4EF-41FB-8B4D-76B712C262E2}" destId="{FC0A6686-11CD-4762-B0E6-4EFDFE2974D4}" srcOrd="1" destOrd="0" presId="urn:microsoft.com/office/officeart/2008/layout/NameandTitleOrganizationalChart"/>
    <dgm:cxn modelId="{B3831D78-364D-45A2-BB0E-112B45C8E64D}" type="presOf" srcId="{E690355F-D907-41E1-950D-8639492950A1}" destId="{8FF25B00-95D3-4C92-B995-3E32A5AA9F59}" srcOrd="0" destOrd="0" presId="urn:microsoft.com/office/officeart/2008/layout/NameandTitleOrganizationalChart"/>
    <dgm:cxn modelId="{CAC46F9F-B2E0-46FB-868B-B9CAE320A071}" type="presOf" srcId="{5BB853C5-B19F-4B7F-ABFF-53AFF2655E91}" destId="{1AD0AC2D-97DA-4352-9912-2D891BAE4C48}" srcOrd="0" destOrd="0" presId="urn:microsoft.com/office/officeart/2008/layout/NameandTitleOrganizationalChart"/>
    <dgm:cxn modelId="{8379145E-91D7-4FF2-8DE2-B06C390EEBE1}" type="presOf" srcId="{15626D48-1F28-45D4-A91A-24D701E64430}" destId="{6378549E-E1D7-4EB5-A94A-6BC56AC4C0B9}" srcOrd="1" destOrd="0" presId="urn:microsoft.com/office/officeart/2008/layout/NameandTitleOrganizationalChart"/>
    <dgm:cxn modelId="{7F22A9CE-AAEF-4EB5-ADFA-A92205CBEDF1}" type="presOf" srcId="{95198BC6-C1F2-400A-834F-188BEE01C262}" destId="{D84CCAF5-147F-4B67-ACBF-D24E05B6301A}" srcOrd="0" destOrd="0" presId="urn:microsoft.com/office/officeart/2008/layout/NameandTitleOrganizationalChart"/>
    <dgm:cxn modelId="{D1656151-47AE-4D33-BFDE-3574737B77B9}" srcId="{8DABFD72-618D-4B10-A1BD-7CD1178F2FAC}" destId="{893844A0-95C6-4D11-81B1-63BA39DCD64C}" srcOrd="0" destOrd="0" parTransId="{AF416A66-CEC2-4B6F-8117-9FC7315867EF}" sibTransId="{C6087DFD-21BA-4DE6-8DBC-6CA622CB4960}"/>
    <dgm:cxn modelId="{1AA9E891-68CE-41A3-9852-8C4DE06E7EA0}" srcId="{8DABFD72-618D-4B10-A1BD-7CD1178F2FAC}" destId="{BC6198A8-61CD-49ED-B7C6-1B7E30F4E1F4}" srcOrd="17" destOrd="0" parTransId="{5A65F8C6-8C95-49CE-9DF7-E745AB9D595F}" sibTransId="{64D5259D-EDA1-4B0A-B26C-DDF65FF61F23}"/>
    <dgm:cxn modelId="{F83C2B58-1317-47DF-B6E6-AF5528588C13}" type="presOf" srcId="{1BBCE528-7E59-42C0-B50B-41D87C595486}" destId="{F10957F8-9615-428F-9CF7-C3C44449E2ED}" srcOrd="0" destOrd="0" presId="urn:microsoft.com/office/officeart/2008/layout/NameandTitleOrganizationalChart"/>
    <dgm:cxn modelId="{D2F6893C-F983-414F-A281-AE157CF705DC}" type="presOf" srcId="{669222F0-8E7E-4FBD-90AE-F1225E0C5C9D}" destId="{B18C0E46-21C0-4162-B204-72B6270B8D73}" srcOrd="1" destOrd="0" presId="urn:microsoft.com/office/officeart/2008/layout/NameandTitleOrganizationalChart"/>
    <dgm:cxn modelId="{09373BCF-8804-4A2E-857C-F009DE58B17C}" type="presOf" srcId="{893844A0-95C6-4D11-81B1-63BA39DCD64C}" destId="{49756F05-2296-40DC-B7F8-64016DB67D4C}" srcOrd="1" destOrd="0" presId="urn:microsoft.com/office/officeart/2008/layout/NameandTitleOrganizationalChart"/>
    <dgm:cxn modelId="{A3B30E22-2457-4BAC-9275-2D098ABA5C7A}" type="presOf" srcId="{1526C364-849E-4AD3-899E-3090351655C4}" destId="{8CBA6098-FA35-415E-9EB9-57580404B0E2}" srcOrd="0" destOrd="0" presId="urn:microsoft.com/office/officeart/2008/layout/NameandTitleOrganizationalChart"/>
    <dgm:cxn modelId="{2AE6CF71-BC27-49B9-B5B1-153F0794BF69}" type="presOf" srcId="{B36F4D2F-FDDA-421C-BDEC-6AD1BE520400}" destId="{A43187BD-3E16-4519-B7C4-CD4E3AFEB415}" srcOrd="1" destOrd="0" presId="urn:microsoft.com/office/officeart/2008/layout/NameandTitleOrganizationalChart"/>
    <dgm:cxn modelId="{1C7D3535-AA5F-42F4-8884-5A10876D94C9}" type="presOf" srcId="{2C5EB972-612F-4A4F-A909-D4B1E526C273}" destId="{60B7D66F-2629-4211-BBCB-3BEF19EFE066}" srcOrd="0" destOrd="0" presId="urn:microsoft.com/office/officeart/2008/layout/NameandTitleOrganizationalChart"/>
    <dgm:cxn modelId="{8C7C9A1D-5B2D-484F-9312-A637E889F760}" type="presOf" srcId="{D0FB3839-D30C-4015-A8B3-C772B527B6E8}" destId="{4F8DA36F-B764-47C4-B4C6-DE6A12EE41B8}" srcOrd="0" destOrd="0" presId="urn:microsoft.com/office/officeart/2008/layout/NameandTitleOrganizationalChart"/>
    <dgm:cxn modelId="{714F6956-7B55-4D2C-BF89-491ED9C4611B}" type="presOf" srcId="{CD38D2BC-8694-46B0-9C31-A41365CCEEC7}" destId="{FA1416C8-13D5-4956-B5D5-55D304894DD0}" srcOrd="0" destOrd="0" presId="urn:microsoft.com/office/officeart/2008/layout/NameandTitleOrganizationalChart"/>
    <dgm:cxn modelId="{F25D7679-5C3C-4763-9AE8-4BD13721A5C6}" type="presOf" srcId="{1A2DEAFD-9BA7-4194-8E3E-A551D8393010}" destId="{9168DF79-C860-4C4E-B86A-F7927A0CAB59}" srcOrd="0" destOrd="0" presId="urn:microsoft.com/office/officeart/2008/layout/NameandTitleOrganizationalChart"/>
    <dgm:cxn modelId="{5F9C0303-6FF9-4108-8304-9520B39915E4}" type="presOf" srcId="{282EBE14-A0A5-4DBD-80C5-E9D15E8165F6}" destId="{8B73DD52-03BD-4BC2-9A10-DD6D6376FA70}" srcOrd="0" destOrd="0" presId="urn:microsoft.com/office/officeart/2008/layout/NameandTitleOrganizationalChart"/>
    <dgm:cxn modelId="{BBA9A8FB-F91A-432D-A144-D1CD9E10EE41}" type="presOf" srcId="{62464052-828A-4D4F-89F1-83776B786DCD}" destId="{04666797-8E90-410B-A4B3-34AE038EC606}" srcOrd="0" destOrd="0" presId="urn:microsoft.com/office/officeart/2008/layout/NameandTitleOrganizationalChart"/>
    <dgm:cxn modelId="{2375ACEC-D3B8-4C3A-84CF-48B7EC6E3689}" type="presOf" srcId="{21543D45-9FAB-4855-8BA6-12CEB5DCB008}" destId="{A69A3905-6E51-457F-85C8-0B2D35D00355}" srcOrd="1" destOrd="0" presId="urn:microsoft.com/office/officeart/2008/layout/NameandTitleOrganizationalChart"/>
    <dgm:cxn modelId="{55760831-7E39-4AFC-BC9A-14C9CF1F0F68}" type="presOf" srcId="{AF3DB39F-253B-4579-98A9-E499A2128A13}" destId="{08391AB8-F0E9-4151-88B1-6C3974D3C02D}" srcOrd="0" destOrd="0" presId="urn:microsoft.com/office/officeart/2008/layout/NameandTitleOrganizationalChart"/>
    <dgm:cxn modelId="{CB54221C-9D67-466E-A07A-0D50B237D17D}" type="presOf" srcId="{14F78555-3D3A-4277-89DF-AE5A8060BB30}" destId="{3C1D3150-03AE-4A78-9F37-9551AA0F9845}" srcOrd="1" destOrd="0" presId="urn:microsoft.com/office/officeart/2008/layout/NameandTitleOrganizationalChart"/>
    <dgm:cxn modelId="{A46F9929-F87C-4C8B-AEC8-B979E30E18F2}" type="presOf" srcId="{3BFB7A23-EE9A-47FC-B045-C5ABD8637648}" destId="{325D8E74-095E-4555-AB34-451453528CA4}" srcOrd="0" destOrd="0" presId="urn:microsoft.com/office/officeart/2008/layout/NameandTitleOrganizationalChart"/>
    <dgm:cxn modelId="{713F1459-131F-4480-AF02-C38D85C857E1}" srcId="{41F7C27D-9277-4011-9C54-597EA2DEF4E5}" destId="{35EFFA6A-AEE7-4873-8552-89064132084C}" srcOrd="0" destOrd="0" parTransId="{9185EE15-54FC-4E81-B5D8-E80B7C935DC2}" sibTransId="{3A20CE29-D10C-439B-85DD-A36DBADF52FD}"/>
    <dgm:cxn modelId="{7A793AF4-C170-4599-AEE8-85BEEDAE70BA}" type="presOf" srcId="{A4078E16-F2CC-4E69-845C-BB5B5A82289B}" destId="{727D6801-6E56-47FA-AF9B-35D1E227771A}" srcOrd="1" destOrd="0" presId="urn:microsoft.com/office/officeart/2008/layout/NameandTitleOrganizationalChart"/>
    <dgm:cxn modelId="{B6B05BA7-0A49-4303-867A-F572B0F010E5}" type="presOf" srcId="{2695A667-55F1-4F09-8D4F-76772EEFB2E2}" destId="{48112D07-B488-4241-984E-404B3899830B}" srcOrd="0" destOrd="0" presId="urn:microsoft.com/office/officeart/2008/layout/NameandTitleOrganizationalChart"/>
    <dgm:cxn modelId="{155694B0-4240-4361-837A-FDE3DEA70555}" type="presOf" srcId="{789EFB1E-1A32-4F80-B1CF-95BA7231C04C}" destId="{34F5F952-DBFF-4A5C-AB2B-7F0C5CD29900}" srcOrd="0" destOrd="0" presId="urn:microsoft.com/office/officeart/2008/layout/NameandTitleOrganizationalChart"/>
    <dgm:cxn modelId="{0D7C8C01-2303-41FB-B360-E5C63916467D}" type="presOf" srcId="{F5DF4D8B-8DA9-4E99-9141-3676663F73D8}" destId="{A7C89217-9C6A-4BB9-A6C5-9C88D5A079FE}" srcOrd="0" destOrd="0" presId="urn:microsoft.com/office/officeart/2008/layout/NameandTitleOrganizationalChart"/>
    <dgm:cxn modelId="{931D0121-C88B-4752-980A-AC14B62DF35C}" srcId="{33B15A2A-C9AD-4FCE-881E-E532F95B6B7E}" destId="{2695A667-55F1-4F09-8D4F-76772EEFB2E2}" srcOrd="0" destOrd="0" parTransId="{8E370E13-8B87-439E-B21C-E67A2E74F5BE}" sibTransId="{3766355B-5448-4432-AF02-0309FA122EE3}"/>
    <dgm:cxn modelId="{E107BD95-6910-469C-95C0-4A22EB4496F9}" type="presOf" srcId="{F352D5D0-255F-4414-A8E9-EE24D85FC63E}" destId="{75C62909-8001-45BC-80D9-1DF220CA2EC0}" srcOrd="0" destOrd="0" presId="urn:microsoft.com/office/officeart/2008/layout/NameandTitleOrganizationalChart"/>
    <dgm:cxn modelId="{B8308E5C-2C06-4C13-A1E5-41C393C756D8}" srcId="{F352D5D0-255F-4414-A8E9-EE24D85FC63E}" destId="{5BB853C5-B19F-4B7F-ABFF-53AFF2655E91}" srcOrd="0" destOrd="0" parTransId="{679D3D31-C7A8-4D92-BC5A-B9E3AA1F4B2A}" sibTransId="{235F3A58-95B3-40F6-B9A0-553B4F3CC9EB}"/>
    <dgm:cxn modelId="{61089FB8-0A2A-4FDC-A08A-878BF3560A89}" type="presOf" srcId="{949E4457-335F-4967-AE66-FFD422C252F0}" destId="{68018B3F-85A6-4DBD-B929-CAD1D653EBDC}" srcOrd="0" destOrd="0" presId="urn:microsoft.com/office/officeart/2008/layout/NameandTitleOrganizationalChart"/>
    <dgm:cxn modelId="{0DD391F0-78B8-4698-B9FB-BD799712775E}" type="presOf" srcId="{33635E32-9D6B-40FC-8817-BD3C72DBD56D}" destId="{2E7D843C-9359-4E93-89A6-F99F9C865F2B}" srcOrd="0" destOrd="0" presId="urn:microsoft.com/office/officeart/2008/layout/NameandTitleOrganizationalChart"/>
    <dgm:cxn modelId="{05E9A449-3D7E-4697-8EC5-DB6C490F9879}" type="presOf" srcId="{E4DC1BDB-0C7D-4CA7-84D0-21BDD27DC1B0}" destId="{8598F909-AB2A-45BA-A250-90E87BE6E06B}" srcOrd="0" destOrd="0" presId="urn:microsoft.com/office/officeart/2008/layout/NameandTitleOrganizationalChart"/>
    <dgm:cxn modelId="{85D23B37-1EF2-4481-B0E3-60BC37B53D38}" srcId="{8AE5818A-2D54-4480-9FA2-7BF4DFC64A7B}" destId="{48B87101-509B-4867-873F-8313AA2DDD3E}" srcOrd="1" destOrd="0" parTransId="{1F236579-2264-4768-BC15-7C32F434F9B5}" sibTransId="{68CB3F36-B456-4859-84A0-BDC2AC5E99B5}"/>
    <dgm:cxn modelId="{B220149A-6351-43DF-9926-792EFA562E17}" type="presOf" srcId="{949E4457-335F-4967-AE66-FFD422C252F0}" destId="{B4F54990-018F-4BB1-87C1-D5877891B355}" srcOrd="1" destOrd="0" presId="urn:microsoft.com/office/officeart/2008/layout/NameandTitleOrganizationalChart"/>
    <dgm:cxn modelId="{A8DF6BF7-225D-42AB-A756-30DE9A6CB61C}" type="presOf" srcId="{D02805CF-2F69-4B89-861B-A9DA1A25CC6F}" destId="{A3E66940-F273-49E8-A850-374476C67B09}" srcOrd="1" destOrd="0" presId="urn:microsoft.com/office/officeart/2008/layout/NameandTitleOrganizationalChart"/>
    <dgm:cxn modelId="{60E42478-B5BD-4AB6-8957-95DFA566F442}" srcId="{084F61DD-D106-44B8-A1C3-0DB11EC0FDF8}" destId="{669222F0-8E7E-4FBD-90AE-F1225E0C5C9D}" srcOrd="0" destOrd="0" parTransId="{ACB91CF1-1D0B-42C8-AD58-D9973ED49093}" sibTransId="{4FF5F703-B91D-4BCC-89D3-2A3B240299C3}"/>
    <dgm:cxn modelId="{B5B0C17C-B98A-4ED8-AD39-FC4B7AA44CB2}" type="presOf" srcId="{0D2AC50E-DAC1-4D03-A4E8-F3CF1F5A836E}" destId="{C4B4E1D5-67DF-4E83-BB4B-B778AE25318F}" srcOrd="0" destOrd="0" presId="urn:microsoft.com/office/officeart/2008/layout/NameandTitleOrganizationalChart"/>
    <dgm:cxn modelId="{9DD303DE-32C6-4C86-A95B-9B18EF2E327C}" type="presOf" srcId="{F17B6003-067B-4E84-BC73-84C107967D25}" destId="{AB023175-868F-410E-AD49-94DEC412BCFB}" srcOrd="0" destOrd="0" presId="urn:microsoft.com/office/officeart/2008/layout/NameandTitleOrganizationalChart"/>
    <dgm:cxn modelId="{079B8BDF-2F8A-45B2-AC86-A0917F7290AA}" type="presOf" srcId="{45726AF5-0068-4E28-B1B0-1EED66727B37}" destId="{76A6A448-B78E-4BB4-A81B-DE700D5F9749}" srcOrd="0" destOrd="0" presId="urn:microsoft.com/office/officeart/2008/layout/NameandTitleOrganizationalChart"/>
    <dgm:cxn modelId="{6761F089-BBD1-40F7-A65C-5FDB7B3E2D45}" type="presOf" srcId="{CDDD436F-55E0-4D6C-B581-A802E9A7FB2B}" destId="{8677B9EA-2933-44E0-9CF5-ED0F76400E83}" srcOrd="0" destOrd="0" presId="urn:microsoft.com/office/officeart/2008/layout/NameandTitleOrganizationalChart"/>
    <dgm:cxn modelId="{1594A30E-974D-4FBE-A482-B9CC5A55119E}" type="presOf" srcId="{18C8047F-5A63-4C14-8C0C-8E7A7FDDEFFC}" destId="{79F7CEC9-2AFB-4CA8-9CD8-8CD1A0B8B2AF}" srcOrd="0" destOrd="0" presId="urn:microsoft.com/office/officeart/2008/layout/NameandTitleOrganizationalChart"/>
    <dgm:cxn modelId="{071E5F83-2824-4EF1-AA5D-2CB9CC460D15}" type="presOf" srcId="{B6628BA6-E9C8-4F08-B907-561AB3396B04}" destId="{26BA6503-C5D7-4CDE-BC3A-9DFC88978F82}" srcOrd="0" destOrd="0" presId="urn:microsoft.com/office/officeart/2008/layout/NameandTitleOrganizationalChart"/>
    <dgm:cxn modelId="{2458697C-9776-405A-885B-8B46282C0B32}" type="presOf" srcId="{DE47CAC4-2359-4228-ABDA-62D3B2629AAA}" destId="{D8622029-6CAC-4480-BA9E-885394E4E756}" srcOrd="0" destOrd="0" presId="urn:microsoft.com/office/officeart/2008/layout/NameandTitleOrganizationalChart"/>
    <dgm:cxn modelId="{E6C0F1DD-5F87-4A9C-89C5-BB18A28E7325}" type="presOf" srcId="{F5DF4D8B-8DA9-4E99-9141-3676663F73D8}" destId="{530666FD-514E-4C89-9A2E-DDB8CA3DE3D1}" srcOrd="1" destOrd="0" presId="urn:microsoft.com/office/officeart/2008/layout/NameandTitleOrganizationalChart"/>
    <dgm:cxn modelId="{9FE1CDB8-84C3-479E-A26D-6C8D32BE4D78}" type="presOf" srcId="{111EDF11-8550-4D1E-9628-7826724E7E0B}" destId="{2E17CAE0-F525-4BF8-989A-9C692CCFA0AC}" srcOrd="0" destOrd="0" presId="urn:microsoft.com/office/officeart/2008/layout/NameandTitleOrganizationalChart"/>
    <dgm:cxn modelId="{F5B69D33-AD2D-479A-90C3-FB39F4CA074E}" type="presOf" srcId="{2237A230-DFBD-49E2-9D0A-D2F7931ED974}" destId="{05A0B494-BC09-4CBB-8FD3-095C238BAA04}" srcOrd="1" destOrd="0" presId="urn:microsoft.com/office/officeart/2008/layout/NameandTitleOrganizationalChart"/>
    <dgm:cxn modelId="{5E10C82F-B26E-403D-BC80-E614B60A56B1}" srcId="{30E12963-CB06-4C2A-8525-8DAEF863C24A}" destId="{8DABFD72-618D-4B10-A1BD-7CD1178F2FAC}" srcOrd="1" destOrd="0" parTransId="{F91B39C7-BC84-4BA3-B3C1-BDF2D7E2D22D}" sibTransId="{1B5E7D97-B367-4419-8532-52DC3CC5209D}"/>
    <dgm:cxn modelId="{A5AD9CE2-2541-497D-ACFF-12ACFA8FBB33}" type="presOf" srcId="{CF61D763-F431-4ECD-83BB-51FBD309D80C}" destId="{8005C249-0C3D-4DE6-B331-9B25155521A8}" srcOrd="0" destOrd="0" presId="urn:microsoft.com/office/officeart/2008/layout/NameandTitleOrganizationalChart"/>
    <dgm:cxn modelId="{AD95AF52-2446-4928-93EE-7431A7565591}" type="presOf" srcId="{4DB71C88-8D8B-4024-9A47-90DEE5E24542}" destId="{E8C50831-425D-4E4B-B515-15F878F9F664}" srcOrd="0" destOrd="0" presId="urn:microsoft.com/office/officeart/2008/layout/NameandTitleOrganizationalChart"/>
    <dgm:cxn modelId="{2AA12A5A-AE29-46F6-93D5-B1C9424B4BB1}" type="presOf" srcId="{1526C364-849E-4AD3-899E-3090351655C4}" destId="{E280DBEA-391C-4166-9E7E-B278EECDACA0}" srcOrd="1" destOrd="0" presId="urn:microsoft.com/office/officeart/2008/layout/NameandTitleOrganizationalChart"/>
    <dgm:cxn modelId="{87387B4B-68F4-4E7E-8617-A916EE1C5A1B}" srcId="{FC9395AB-8465-4171-AB85-A45A7A78A4A9}" destId="{245E1AC1-623B-40F8-BBB6-A7B1B1B2C625}" srcOrd="0" destOrd="0" parTransId="{94162C7E-771F-426A-92F7-6C727B761C54}" sibTransId="{A2FAF544-FD2A-48AF-B91E-6061A989F940}"/>
    <dgm:cxn modelId="{4EA8792D-D3F6-4A85-8ED4-86DD78BB3883}" type="presOf" srcId="{3709411F-7E24-4D64-89F8-194F86DFF0D9}" destId="{2D8A43E2-8343-4382-B42C-D5B626A71825}" srcOrd="0" destOrd="0" presId="urn:microsoft.com/office/officeart/2008/layout/NameandTitleOrganizationalChart"/>
    <dgm:cxn modelId="{0B138BE6-D2B4-44FB-AB5F-FD27267A78E4}" type="presOf" srcId="{70843134-E9F6-4990-AD6E-ADF6FD6F7F75}" destId="{6CB8D127-70E9-4154-BE45-45C04D253552}" srcOrd="0" destOrd="0" presId="urn:microsoft.com/office/officeart/2008/layout/NameandTitleOrganizationalChart"/>
    <dgm:cxn modelId="{D99D4D7D-8E8B-4D75-84F3-A79CF769511B}" type="presOf" srcId="{CA05E680-436C-4251-A042-E2B2E5AB2132}" destId="{7278B439-EBD9-4C4D-A559-38B6709AA14C}" srcOrd="0" destOrd="0" presId="urn:microsoft.com/office/officeart/2008/layout/NameandTitleOrganizationalChart"/>
    <dgm:cxn modelId="{CCF4FA22-C60D-4375-99A9-E521795C90FC}" type="presOf" srcId="{D39258DA-00B7-4C3D-A92B-090581D3690A}" destId="{93EDE94D-D3BA-4323-B747-CD7616705838}" srcOrd="0" destOrd="0" presId="urn:microsoft.com/office/officeart/2008/layout/NameandTitleOrganizationalChart"/>
    <dgm:cxn modelId="{0B9F2CDB-05E5-4309-B504-DF7B4DCA4D8F}" srcId="{8DABFD72-618D-4B10-A1BD-7CD1178F2FAC}" destId="{89F7A287-1E33-4FA9-9AF8-F856E200CE26}" srcOrd="4" destOrd="0" parTransId="{55613A8C-7099-4ABE-AD06-7C33EE211168}" sibTransId="{3E68AC0E-F59B-4E56-A4FD-383DBA7C602F}"/>
    <dgm:cxn modelId="{2CA4A0AD-0E1E-4819-8899-3AAC7FFA0B49}" type="presOf" srcId="{3766355B-5448-4432-AF02-0309FA122EE3}" destId="{9DC68381-B28F-404B-8A89-07F5B3B4A614}" srcOrd="0" destOrd="0" presId="urn:microsoft.com/office/officeart/2008/layout/NameandTitleOrganizationalChart"/>
    <dgm:cxn modelId="{518E1625-3A97-47DD-95A5-1E47598F9065}" type="presOf" srcId="{1238FCED-4CAB-47BD-A630-B4C72EEF7BD9}" destId="{3A459A00-7D9F-4EF8-A63F-0439FA0A02A9}" srcOrd="0" destOrd="0" presId="urn:microsoft.com/office/officeart/2008/layout/NameandTitleOrganizationalChart"/>
    <dgm:cxn modelId="{DBB7BB11-4A4B-4275-8222-7AFE1F804541}" type="presOf" srcId="{33B15A2A-C9AD-4FCE-881E-E532F95B6B7E}" destId="{354764A3-583E-4427-B68F-64806AD1A32F}" srcOrd="1" destOrd="0" presId="urn:microsoft.com/office/officeart/2008/layout/NameandTitleOrganizationalChart"/>
    <dgm:cxn modelId="{D6C4BF9F-DD93-4DCB-BAD9-B15158160B73}" type="presOf" srcId="{38F4F653-053A-4C4D-8892-E530D51F2370}" destId="{E0018C00-8B72-4704-82FE-E4A64C44D4C9}" srcOrd="0" destOrd="0" presId="urn:microsoft.com/office/officeart/2008/layout/NameandTitleOrganizationalChart"/>
    <dgm:cxn modelId="{9E83BB77-B22F-4EFA-A698-E9A1927A6CA6}" type="presOf" srcId="{1B5E7D97-B367-4419-8532-52DC3CC5209D}" destId="{07565CA3-7141-48BA-B9A5-979EF5847AD9}" srcOrd="0" destOrd="0" presId="urn:microsoft.com/office/officeart/2008/layout/NameandTitleOrganizationalChart"/>
    <dgm:cxn modelId="{BF1DFDD7-0C8A-4E22-97FB-500CC0DC9DD3}" type="presOf" srcId="{F81F38B2-2501-4BE6-8C7F-79134866F376}" destId="{BD0474E5-7AC9-4A12-ACCF-76A481280B0F}" srcOrd="0" destOrd="0" presId="urn:microsoft.com/office/officeart/2008/layout/NameandTitleOrganizationalChart"/>
    <dgm:cxn modelId="{91F93170-9A36-404F-BC40-C5FFD9FD1CDD}" type="presOf" srcId="{12135FC4-49B4-4FF4-AED1-BA735801E236}" destId="{F85BB220-F437-4D28-AE9E-5EF536595314}" srcOrd="0" destOrd="0" presId="urn:microsoft.com/office/officeart/2008/layout/NameandTitleOrganizationalChart"/>
    <dgm:cxn modelId="{4B561005-A1F9-488A-9964-4363902C3A77}" type="presOf" srcId="{48B87101-509B-4867-873F-8313AA2DDD3E}" destId="{1F62C428-0CFE-42FB-8B88-5197718B6E4A}" srcOrd="0" destOrd="0" presId="urn:microsoft.com/office/officeart/2008/layout/NameandTitleOrganizationalChart"/>
    <dgm:cxn modelId="{0E6E282B-DAC0-48D7-9589-6D869F60FA5B}" type="presOf" srcId="{A2FAF544-FD2A-48AF-B91E-6061A989F940}" destId="{6F8D3584-9ED5-4CE2-A4C9-B9CE3D4C6C7B}" srcOrd="0" destOrd="0" presId="urn:microsoft.com/office/officeart/2008/layout/NameandTitleOrganizationalChart"/>
    <dgm:cxn modelId="{7AFD14E9-3973-4493-A7B5-D243EE76CB21}" type="presOf" srcId="{DB301AAF-BFC3-4F11-9B75-E56DEBEA05D7}" destId="{D7965EBE-CADE-49E9-9935-AB129029D60D}" srcOrd="0" destOrd="0" presId="urn:microsoft.com/office/officeart/2008/layout/NameandTitleOrganizationalChart"/>
    <dgm:cxn modelId="{2673677C-2B16-44AC-9F73-711AAE7CE0BB}" srcId="{8DABFD72-618D-4B10-A1BD-7CD1178F2FAC}" destId="{4B609419-FC97-47FA-BD2D-5BDDE42623EA}" srcOrd="9" destOrd="0" parTransId="{594A3376-7AE4-4F31-915D-0DA16F8F6008}" sibTransId="{12135FC4-49B4-4FF4-AED1-BA735801E236}"/>
    <dgm:cxn modelId="{B90E3994-3D75-4781-A357-E5C19514FF6A}" srcId="{B36F4D2F-FDDA-421C-BDEC-6AD1BE520400}" destId="{5AFA68C6-1DDC-4068-AFE7-27D983DE4D07}" srcOrd="2" destOrd="0" parTransId="{260134CB-378B-41B9-BA74-5CF3A4A2812B}" sibTransId="{D6825609-F7BC-448E-A5A0-203FDB4B773A}"/>
    <dgm:cxn modelId="{8F09F70C-4421-4051-AE27-9EE8C515F478}" type="presOf" srcId="{D36C2C12-1062-4810-9904-1D1A0F68CA94}" destId="{C17A490B-AC1F-43F7-BB9B-E2A4DCE6A923}" srcOrd="1" destOrd="0" presId="urn:microsoft.com/office/officeart/2008/layout/NameandTitleOrganizationalChart"/>
    <dgm:cxn modelId="{A9DFFCA7-D354-4A7A-8678-33D01B5A33FC}" srcId="{8DABFD72-618D-4B10-A1BD-7CD1178F2FAC}" destId="{C2C13543-7CB6-4A4F-89C7-E981D69D9D98}" srcOrd="5" destOrd="0" parTransId="{164BEB38-6734-4535-B10B-6B3F50058681}" sibTransId="{CA4AE613-DCBD-461F-B296-1423F50F816D}"/>
    <dgm:cxn modelId="{2E0F4CDB-4312-40D4-B246-835C79336D5A}" type="presOf" srcId="{084F61DD-D106-44B8-A1C3-0DB11EC0FDF8}" destId="{EF948C36-9D3A-4636-96BE-D939A40A6B4C}" srcOrd="1" destOrd="0" presId="urn:microsoft.com/office/officeart/2008/layout/NameandTitleOrganizationalChart"/>
    <dgm:cxn modelId="{ABEDF62B-BF35-4106-985D-5AC78BCD2485}" type="presOf" srcId="{D5AA7D3A-2D5A-4D82-B929-CF05E1B26A64}" destId="{014F1547-D6FC-4BBB-A363-999E069861D5}" srcOrd="0" destOrd="0" presId="urn:microsoft.com/office/officeart/2008/layout/NameandTitleOrganizationalChart"/>
    <dgm:cxn modelId="{067DE8A6-29EC-410F-BB54-12E326AC91D5}" type="presOf" srcId="{35EFFA6A-AEE7-4873-8552-89064132084C}" destId="{16BA2DA7-D3ED-4FFD-9CEE-B62983D8589A}" srcOrd="0" destOrd="0" presId="urn:microsoft.com/office/officeart/2008/layout/NameandTitleOrganizationalChart"/>
    <dgm:cxn modelId="{3D5EFEF9-0C5B-4291-9920-AB9B7BA51FFB}" type="presOf" srcId="{E6467D88-B952-4346-B7F5-CE2FE0B49FEB}" destId="{D738C1E8-4E92-4A0E-BA81-6BDFC3F76508}" srcOrd="0" destOrd="0" presId="urn:microsoft.com/office/officeart/2008/layout/NameandTitleOrganizationalChart"/>
    <dgm:cxn modelId="{2605A557-2102-4FCD-832E-28A1027B88C6}" srcId="{14F78555-3D3A-4277-89DF-AE5A8060BB30}" destId="{2237A230-DFBD-49E2-9D0A-D2F7931ED974}" srcOrd="1" destOrd="0" parTransId="{2A66BBB5-0D5E-48B7-A90F-4D7F22C11E39}" sibTransId="{503B7460-C6F5-49C2-B6B3-6F98BD2B8A5C}"/>
    <dgm:cxn modelId="{889B251F-E946-4F38-A425-9CB3E51B5F3A}" type="presOf" srcId="{F2509460-6C95-482C-81CD-403E9FB87897}" destId="{E6F24627-C096-4D75-AF30-BC88EAE6FA2F}" srcOrd="0" destOrd="0" presId="urn:microsoft.com/office/officeart/2008/layout/NameandTitleOrganizationalChart"/>
    <dgm:cxn modelId="{D3031E5B-732E-4598-B8F8-55B075E5AC2E}" type="presOf" srcId="{33B15A2A-C9AD-4FCE-881E-E532F95B6B7E}" destId="{F49785B8-CBF0-4DEE-A0FD-84B307F9D6E9}" srcOrd="0" destOrd="0" presId="urn:microsoft.com/office/officeart/2008/layout/NameandTitleOrganizationalChart"/>
    <dgm:cxn modelId="{CD5B5FD6-0EE1-45A1-9945-8CDC0708CAFB}" type="presOf" srcId="{ACB91CF1-1D0B-42C8-AD58-D9973ED49093}" destId="{9B3E3871-60DC-4E06-81C4-A83DE528DFE6}" srcOrd="0" destOrd="0" presId="urn:microsoft.com/office/officeart/2008/layout/NameandTitleOrganizationalChart"/>
    <dgm:cxn modelId="{5B00BEB3-A4F7-4832-AFA4-2C8BFEF1F8C3}" type="presOf" srcId="{72539F5A-BD15-4758-9FA7-AB8BE00B051A}" destId="{837A63B0-85D0-43B3-93BD-402138D543EB}" srcOrd="1" destOrd="0" presId="urn:microsoft.com/office/officeart/2008/layout/NameandTitleOrganizationalChart"/>
    <dgm:cxn modelId="{BD479B47-428F-473D-8A3A-AA29B1325A89}" type="presOf" srcId="{CA4AE613-DCBD-461F-B296-1423F50F816D}" destId="{A099098F-1FFA-43A3-958B-A1683DE6A8CF}" srcOrd="0" destOrd="0" presId="urn:microsoft.com/office/officeart/2008/layout/NameandTitleOrganizationalChart"/>
    <dgm:cxn modelId="{2902942D-0BE5-49AF-9626-A4035D34F041}" type="presOf" srcId="{79BD5976-EA35-4CE0-9A00-F37101EF647D}" destId="{D2FECBEE-8FA8-4BEF-BAFC-680D00819ED0}" srcOrd="1" destOrd="0" presId="urn:microsoft.com/office/officeart/2008/layout/NameandTitleOrganizationalChart"/>
    <dgm:cxn modelId="{D0EC522F-EAE5-4237-98CF-6B788F622545}" srcId="{42D48727-A826-4A9E-ABD6-36F9B5121FF6}" destId="{33B15A2A-C9AD-4FCE-881E-E532F95B6B7E}" srcOrd="1" destOrd="0" parTransId="{9FE4A5A0-5B16-466D-A087-5E6B02FC4CC8}" sibTransId="{99F87CE9-7BDC-4571-BFAF-A2349B7D6308}"/>
    <dgm:cxn modelId="{908D757F-2C5A-47F5-B70C-553B2D81FC84}" srcId="{8DABFD72-618D-4B10-A1BD-7CD1178F2FAC}" destId="{38D47B38-F03F-4104-869F-0A89746F3EAA}" srcOrd="14" destOrd="0" parTransId="{0B7FF7FC-1453-4792-94EA-EFCC07887FBC}" sibTransId="{4F1FCEB2-6B9B-4786-B1D4-B1A9F8359409}"/>
    <dgm:cxn modelId="{628F3534-D871-4877-AA68-62F09FFE51A2}" type="presOf" srcId="{03ABD3AD-0620-4D62-9D00-0BE4E539D625}" destId="{CA092360-6E9C-4FD0-BC65-FA7BC6159E68}" srcOrd="0" destOrd="0" presId="urn:microsoft.com/office/officeart/2008/layout/NameandTitleOrganizationalChart"/>
    <dgm:cxn modelId="{2B47CEF4-E465-4167-A802-1BFCFB84FF65}" type="presOf" srcId="{098CE5C9-03D9-485A-BF73-6998C9249A6A}" destId="{383622E0-D2DE-44D3-B9B8-4861EF3D00A6}" srcOrd="0" destOrd="0" presId="urn:microsoft.com/office/officeart/2008/layout/NameandTitleOrganizationalChart"/>
    <dgm:cxn modelId="{91E0C4C0-CAD7-4880-8862-2B1CCD89B916}" type="presOf" srcId="{20998CA2-3F1A-412B-B8F9-C4789C58588A}" destId="{756FC17F-4657-41FE-90E2-2BE11818F1F2}" srcOrd="1" destOrd="0" presId="urn:microsoft.com/office/officeart/2008/layout/NameandTitleOrganizationalChart"/>
    <dgm:cxn modelId="{B43C936E-B483-4357-AED4-AC15BD08EB1A}" type="presOf" srcId="{FE00FA3C-7641-4E69-98EE-64F597F11E99}" destId="{A425A9C3-C391-4F51-B21B-09A36BE9E9D3}" srcOrd="0" destOrd="0" presId="urn:microsoft.com/office/officeart/2008/layout/NameandTitleOrganizationalChart"/>
    <dgm:cxn modelId="{CAE4CB26-13D9-4971-A741-E2977C05F89E}" type="presOf" srcId="{CD39BAEC-C62D-45FD-9070-AC52F9D3F8FD}" destId="{D468BFAD-81EE-44CD-99D4-A1B4D35299A2}" srcOrd="0" destOrd="0" presId="urn:microsoft.com/office/officeart/2008/layout/NameandTitleOrganizationalChart"/>
    <dgm:cxn modelId="{A023382C-1D36-4B3D-BF6A-2BE2F82CE59B}" type="presOf" srcId="{595FB59E-95A5-4F27-956E-E0A0E90956B5}" destId="{1A5508BA-925B-4027-9642-EA3621B32F98}" srcOrd="0" destOrd="0" presId="urn:microsoft.com/office/officeart/2008/layout/NameandTitleOrganizationalChart"/>
    <dgm:cxn modelId="{A4CC2C87-40D1-4095-B9BA-689A720C5456}" type="presOf" srcId="{2695A667-55F1-4F09-8D4F-76772EEFB2E2}" destId="{8AA0C772-D502-4C61-BD91-B2CF2F097BCB}" srcOrd="1" destOrd="0" presId="urn:microsoft.com/office/officeart/2008/layout/NameandTitleOrganizationalChart"/>
    <dgm:cxn modelId="{0FEFD632-97E7-4CDC-913A-A82CDA72A9CF}" type="presOf" srcId="{3709411F-7E24-4D64-89F8-194F86DFF0D9}" destId="{2EB91927-58F1-47DA-92C2-74C46FCDBF50}" srcOrd="1" destOrd="0" presId="urn:microsoft.com/office/officeart/2008/layout/NameandTitleOrganizationalChart"/>
    <dgm:cxn modelId="{05778C50-854F-4C11-B666-5F786E091B1C}" type="presOf" srcId="{B36F4D2F-FDDA-421C-BDEC-6AD1BE520400}" destId="{EBE3C78B-7998-4060-8949-C3F7EC022EC3}" srcOrd="0" destOrd="0" presId="urn:microsoft.com/office/officeart/2008/layout/NameandTitleOrganizationalChart"/>
    <dgm:cxn modelId="{24FEA8CC-F652-4512-BF41-D43498092B2B}" type="presOf" srcId="{3D85F966-3889-4C1E-A576-AB1657E31889}" destId="{D45ABA49-9B65-4A44-98A2-801C32AEFE34}" srcOrd="0" destOrd="0" presId="urn:microsoft.com/office/officeart/2008/layout/NameandTitleOrganizationalChart"/>
    <dgm:cxn modelId="{47C40DC4-02B0-44D9-86C3-356F595D30C4}" type="presOf" srcId="{18C8047F-5A63-4C14-8C0C-8E7A7FDDEFFC}" destId="{3FF5C535-2B58-45CF-8A47-8120C0F006C9}" srcOrd="1" destOrd="0" presId="urn:microsoft.com/office/officeart/2008/layout/NameandTitleOrganizationalChart"/>
    <dgm:cxn modelId="{3BD1CDE7-1462-43C2-AC2A-8E50F2895B99}" type="presOf" srcId="{8E370E13-8B87-439E-B21C-E67A2E74F5BE}" destId="{BEB297D7-6F39-44B8-8B94-11DCD94E24B2}" srcOrd="0" destOrd="0" presId="urn:microsoft.com/office/officeart/2008/layout/NameandTitleOrganizationalChart"/>
    <dgm:cxn modelId="{FCB481F7-E673-4E47-B902-7134E365ED12}" type="presOf" srcId="{C9CE904B-B4EF-41FB-8B4D-76B712C262E2}" destId="{A851144A-5636-4E41-924A-7AB6414EC624}" srcOrd="0" destOrd="0" presId="urn:microsoft.com/office/officeart/2008/layout/NameandTitleOrganizationalChart"/>
    <dgm:cxn modelId="{03820FDB-8211-43FC-869C-6FBE071D2463}" type="presOf" srcId="{09060DC7-408B-4A2E-8DCE-83D21E73F22B}" destId="{D429FD22-7D30-4FFF-819E-A41E58D8C2E8}" srcOrd="0" destOrd="0" presId="urn:microsoft.com/office/officeart/2008/layout/NameandTitleOrganizationalChart"/>
    <dgm:cxn modelId="{44471C75-A457-4CB5-B66B-2BD44F0C7FBA}" type="presOf" srcId="{30E12963-CB06-4C2A-8525-8DAEF863C24A}" destId="{759B57E1-BF5F-4D31-95E4-BE286B5202D1}" srcOrd="0" destOrd="0" presId="urn:microsoft.com/office/officeart/2008/layout/NameandTitleOrganizationalChart"/>
    <dgm:cxn modelId="{96E6DBAC-32CD-4E1B-969B-8E2D0B62A439}" srcId="{8BC89475-8894-4153-BEB6-3D6044025B39}" destId="{453D7A61-D33E-4406-B579-EF807C43649F}" srcOrd="0" destOrd="0" parTransId="{698D3177-07DE-4653-ACF9-A7617784A9F1}" sibTransId="{38F01967-0F43-41D9-980A-4DD7A3612184}"/>
    <dgm:cxn modelId="{D2298011-89A5-4383-8940-A08891689C79}" type="presOf" srcId="{0B7FF7FC-1453-4792-94EA-EFCC07887FBC}" destId="{39A9BAA7-4487-40D9-958E-A0E74ACCD6A4}" srcOrd="0" destOrd="0" presId="urn:microsoft.com/office/officeart/2008/layout/NameandTitleOrganizationalChart"/>
    <dgm:cxn modelId="{9832632E-BF47-4913-8D93-1C6C8A77EE33}" srcId="{42D48727-A826-4A9E-ABD6-36F9B5121FF6}" destId="{79BD5976-EA35-4CE0-9A00-F37101EF647D}" srcOrd="2" destOrd="0" parTransId="{C07471BF-0AE3-4C2C-B6DA-E9F305A0D33F}" sibTransId="{111EDF11-8550-4D1E-9628-7826724E7E0B}"/>
    <dgm:cxn modelId="{05E2DDF3-7910-4370-AD11-0B347D59DB90}" type="presOf" srcId="{1B860A6C-0C2A-417D-AB4E-5376BE82BCB2}" destId="{BCA588BA-C5EF-4EEB-B9AA-E1A64B1E5882}" srcOrd="0" destOrd="0" presId="urn:microsoft.com/office/officeart/2008/layout/NameandTitleOrganizationalChart"/>
    <dgm:cxn modelId="{B31E1A40-32E0-4DE7-B6DD-8F9A7DE27189}" type="presOf" srcId="{E3A6A2B1-EA13-42CD-A742-7F16639B5895}" destId="{FB2E11D4-6966-4245-BAE4-660651441E78}" srcOrd="0" destOrd="0" presId="urn:microsoft.com/office/officeart/2008/layout/NameandTitleOrganizationalChart"/>
    <dgm:cxn modelId="{2724DF5B-5F61-4FD5-B4A1-24384E2EABE5}" type="presOf" srcId="{29DF1C3C-68ED-4363-986A-F2748A459AE7}" destId="{FDA53C0F-4686-453A-9495-B3A15B1FED2C}" srcOrd="0" destOrd="0" presId="urn:microsoft.com/office/officeart/2008/layout/NameandTitleOrganizationalChart"/>
    <dgm:cxn modelId="{A4D5FA73-90FB-477F-BD68-182A86ABF271}" type="presOf" srcId="{8167A3CE-662A-4C96-8689-5E3E73A678E8}" destId="{382A1899-03C2-4A81-8054-132FE638D672}" srcOrd="1" destOrd="0" presId="urn:microsoft.com/office/officeart/2008/layout/NameandTitleOrganizationalChart"/>
    <dgm:cxn modelId="{48142196-E09F-4654-A11A-8874DE790654}" type="presOf" srcId="{AF416A66-CEC2-4B6F-8117-9FC7315867EF}" destId="{08B53766-F516-4011-99FD-69AFBA144CF9}" srcOrd="0" destOrd="0" presId="urn:microsoft.com/office/officeart/2008/layout/NameandTitleOrganizationalChart"/>
    <dgm:cxn modelId="{DC2E5B59-EEC0-4C24-BF8D-69FEF7C0AD08}" type="presOf" srcId="{A75A558F-6B5B-4408-BF1F-86F54786758C}" destId="{73FC2D3C-C598-49FF-A020-81CFE8B3F9F4}" srcOrd="0" destOrd="0" presId="urn:microsoft.com/office/officeart/2008/layout/NameandTitleOrganizationalChart"/>
    <dgm:cxn modelId="{C22FB8FC-4F69-42DC-B7F2-38558D956495}" type="presOf" srcId="{D3DC581C-95B2-46EF-B501-8EA8297A1571}" destId="{FDF95B71-2544-4C7E-A172-67ACCB06FAD4}" srcOrd="0" destOrd="0" presId="urn:microsoft.com/office/officeart/2008/layout/NameandTitleOrganizationalChart"/>
    <dgm:cxn modelId="{435A17EF-53C7-42AA-BBE8-B3E5C7FF70FD}" srcId="{14F78555-3D3A-4277-89DF-AE5A8060BB30}" destId="{8BC89475-8894-4153-BEB6-3D6044025B39}" srcOrd="0" destOrd="0" parTransId="{6D93BAF0-99C1-4FD6-9BDB-338A5E7D0698}" sibTransId="{62464052-828A-4D4F-89F1-83776B786DCD}"/>
    <dgm:cxn modelId="{9C3A956E-9EBE-43CE-B8C3-F3DB7A220598}" type="presOf" srcId="{8AE5818A-2D54-4480-9FA2-7BF4DFC64A7B}" destId="{34DF5B4C-4037-4111-A804-F9902983D9DD}" srcOrd="1" destOrd="0" presId="urn:microsoft.com/office/officeart/2008/layout/NameandTitleOrganizationalChart"/>
    <dgm:cxn modelId="{09278DE3-578B-456F-AD27-905B6471E11F}" type="presOf" srcId="{17FBE241-45A0-4D50-8E05-BB361C8D59B3}" destId="{B4A054EA-E0A4-4C9C-A7DF-82AF23157165}" srcOrd="0" destOrd="0" presId="urn:microsoft.com/office/officeart/2008/layout/NameandTitleOrganizationalChart"/>
    <dgm:cxn modelId="{B364459A-7559-4BF0-8A80-D3AD58F1A3F3}" srcId="{72539F5A-BD15-4758-9FA7-AB8BE00B051A}" destId="{E690355F-D907-41E1-950D-8639492950A1}" srcOrd="0" destOrd="0" parTransId="{F2D52A4A-9284-4EE4-ADE5-01AE7B2D40FD}" sibTransId="{1238FCED-4CAB-47BD-A630-B4C72EEF7BD9}"/>
    <dgm:cxn modelId="{991DC221-7D99-45BD-8430-219F98D8AAA0}" type="presOf" srcId="{4B609419-FC97-47FA-BD2D-5BDDE42623EA}" destId="{A197FAEF-29A2-4A89-AC54-94E355D942C5}" srcOrd="1" destOrd="0" presId="urn:microsoft.com/office/officeart/2008/layout/NameandTitleOrganizationalChart"/>
    <dgm:cxn modelId="{F11CE949-89BD-43E7-9227-14A431F19664}" type="presOf" srcId="{8167A3CE-662A-4C96-8689-5E3E73A678E8}" destId="{FB2D7337-2551-4712-98C6-83A5FB26A55F}" srcOrd="0" destOrd="0" presId="urn:microsoft.com/office/officeart/2008/layout/NameandTitleOrganizationalChart"/>
    <dgm:cxn modelId="{E4804994-E15D-4283-AC8C-22D9AE83C3DA}" type="presOf" srcId="{F352D5D0-255F-4414-A8E9-EE24D85FC63E}" destId="{83425048-956B-457C-B684-CBD1895EEC9F}" srcOrd="1" destOrd="0" presId="urn:microsoft.com/office/officeart/2008/layout/NameandTitleOrganizationalChart"/>
    <dgm:cxn modelId="{4FE89E03-6B0C-4C84-B25D-665D38CF909D}" type="presOf" srcId="{6AE8CD54-D539-4EFF-8CCF-B0A3663DBC9E}" destId="{15D9FF0F-8BCC-403C-93D2-362608E5D90D}" srcOrd="0" destOrd="0" presId="urn:microsoft.com/office/officeart/2008/layout/NameandTitleOrganizationalChart"/>
    <dgm:cxn modelId="{251F0DDD-FF55-4802-9D5D-FA471E64B4CF}" srcId="{7B1ABB3D-4F1F-4F9B-BCD1-F82E0B1D6F87}" destId="{D13D8D7C-FB6A-4CC0-9DF9-FB108D59D6DF}" srcOrd="0" destOrd="0" parTransId="{125CBCCC-9D08-4181-9C48-A914F7F454F2}" sibTransId="{ABAAB903-4A51-41EC-94C4-EB04F722D3CE}"/>
    <dgm:cxn modelId="{E2A32F5B-251B-47CD-8AD7-0DDF6A93434A}" type="presOf" srcId="{21543D45-9FAB-4855-8BA6-12CEB5DCB008}" destId="{B2667097-BFFA-4B7B-ABB4-C2E58C2562FD}" srcOrd="0" destOrd="0" presId="urn:microsoft.com/office/officeart/2008/layout/NameandTitleOrganizationalChart"/>
    <dgm:cxn modelId="{D34D3B56-465D-482E-A9B8-8BEC9B75F044}" type="presOf" srcId="{235F3A58-95B3-40F6-B9A0-553B4F3CC9EB}" destId="{4816C9B1-B3CF-40DE-9CF5-28521A699178}" srcOrd="0" destOrd="0" presId="urn:microsoft.com/office/officeart/2008/layout/NameandTitleOrganizationalChart"/>
    <dgm:cxn modelId="{0F737FBE-A945-4988-BBCC-45FBDEE3CC43}" type="presOf" srcId="{99F87CE9-7BDC-4571-BFAF-A2349B7D6308}" destId="{C860935C-5876-40AA-B912-A7EA7D608981}" srcOrd="0" destOrd="0" presId="urn:microsoft.com/office/officeart/2008/layout/NameandTitleOrganizationalChart"/>
    <dgm:cxn modelId="{FEAB3F2B-9DF0-432C-AE69-A0F120CC6C15}" type="presOf" srcId="{F2C75ED9-FE03-49FA-ABD5-9195C2E7AE43}" destId="{D21D8950-986F-45EC-89EC-871508242DE9}" srcOrd="0" destOrd="0" presId="urn:microsoft.com/office/officeart/2008/layout/NameandTitleOrganizationalChart"/>
    <dgm:cxn modelId="{17FA63C1-F0AF-446E-8E6A-6628612A01E9}" type="presOf" srcId="{06FC2554-1D22-42AF-90EA-D8486E25D1BA}" destId="{0880974C-AAC2-4045-8174-155F8850A9EF}" srcOrd="0" destOrd="0" presId="urn:microsoft.com/office/officeart/2008/layout/NameandTitleOrganizationalChart"/>
    <dgm:cxn modelId="{E78239F8-0A3A-49E0-AC1D-AAFFB88EB8BF}" type="presOf" srcId="{94162C7E-771F-426A-92F7-6C727B761C54}" destId="{6A1C2212-421E-45A5-AF7D-931FEFDCBDF9}" srcOrd="0" destOrd="0" presId="urn:microsoft.com/office/officeart/2008/layout/NameandTitleOrganizationalChart"/>
    <dgm:cxn modelId="{564FC30A-1E59-4C86-9AF9-563184C8639C}" type="presOf" srcId="{084F61DD-D106-44B8-A1C3-0DB11EC0FDF8}" destId="{8FB95DEA-61A2-46FB-A016-27CED2311E05}" srcOrd="0" destOrd="0" presId="urn:microsoft.com/office/officeart/2008/layout/NameandTitleOrganizationalChart"/>
    <dgm:cxn modelId="{C4563FAE-BFB4-4A9D-B2D0-DA87D3453020}" srcId="{8AE5818A-2D54-4480-9FA2-7BF4DFC64A7B}" destId="{14F78555-3D3A-4277-89DF-AE5A8060BB30}" srcOrd="0" destOrd="0" parTransId="{CCE479D0-CF8C-4988-B2F5-41FEDB84F61A}" sibTransId="{595FB59E-95A5-4F27-956E-E0A0E90956B5}"/>
    <dgm:cxn modelId="{A086C7AF-B075-45BB-903D-49D3DC621932}" type="presOf" srcId="{A1334CCA-C3DD-409B-A4DD-68B5D472302F}" destId="{04CA1821-C6A2-49C7-9981-5CAF43FEF7DC}" srcOrd="0" destOrd="0" presId="urn:microsoft.com/office/officeart/2008/layout/NameandTitleOrganizationalChart"/>
    <dgm:cxn modelId="{88031647-2483-4BB1-808E-EF876F8BE624}" type="presOf" srcId="{5AFA68C6-1DDC-4068-AFE7-27D983DE4D07}" destId="{6F989E37-E484-4C19-8091-012ADC506D7E}" srcOrd="1" destOrd="0" presId="urn:microsoft.com/office/officeart/2008/layout/NameandTitleOrganizationalChart"/>
    <dgm:cxn modelId="{581029B7-A27C-4B06-8E7E-33CF4DF6DA7E}" type="presOf" srcId="{D02805CF-2F69-4B89-861B-A9DA1A25CC6F}" destId="{D560D1B9-BB49-41DC-A43F-126EAF185814}" srcOrd="0" destOrd="0" presId="urn:microsoft.com/office/officeart/2008/layout/NameandTitleOrganizationalChart"/>
    <dgm:cxn modelId="{4D1551BD-C1BF-4D20-99B2-9DC9DB433BC2}" type="presOf" srcId="{91BE27B4-B7D1-4D4C-AF75-7269FCEFB6C2}" destId="{DCA6B24C-004D-4638-8A16-4568BCF24B79}" srcOrd="0" destOrd="0" presId="urn:microsoft.com/office/officeart/2008/layout/NameandTitleOrganizationalChart"/>
    <dgm:cxn modelId="{6097130F-109E-41F6-A6FD-2C46E00830E4}" type="presOf" srcId="{CFB14F2D-30FF-4A88-9FF3-E56042C9DC3E}" destId="{8F629733-92C6-464C-8216-0233FA189D7B}" srcOrd="0" destOrd="0" presId="urn:microsoft.com/office/officeart/2008/layout/NameandTitleOrganizationalChart"/>
    <dgm:cxn modelId="{4BA1B318-1A5B-4DFF-84C4-EF1098990EF5}" type="presOf" srcId="{4FF5F703-B91D-4BCC-89D3-2A3B240299C3}" destId="{8881A49B-2A0E-4107-B15F-2BAE20E58DBB}" srcOrd="0" destOrd="0" presId="urn:microsoft.com/office/officeart/2008/layout/NameandTitleOrganizationalChart"/>
    <dgm:cxn modelId="{34EA169A-BE4A-4ABB-9873-A26EE84675B4}" type="presOf" srcId="{0C32BBD0-C0AD-4C0A-B531-581C12410BD9}" destId="{8C5E1E43-C7D6-4861-9975-CF0A68C2D57C}" srcOrd="1" destOrd="0" presId="urn:microsoft.com/office/officeart/2008/layout/NameandTitleOrganizationalChart"/>
    <dgm:cxn modelId="{B68F2839-5256-490B-8DF2-EAACD0058460}" type="presOf" srcId="{2A63976A-26C4-4F25-808E-9954CB310261}" destId="{D64276DB-02BB-4D5D-92BA-8B4F9E249886}" srcOrd="0" destOrd="0" presId="urn:microsoft.com/office/officeart/2008/layout/NameandTitleOrganizationalChart"/>
    <dgm:cxn modelId="{ADC574BC-48AE-4C9D-9E29-4CCF53464FE4}" srcId="{BC6198A8-61CD-49ED-B7C6-1B7E30F4E1F4}" destId="{15626D48-1F28-45D4-A91A-24D701E64430}" srcOrd="0" destOrd="0" parTransId="{C501D629-56F5-4077-9414-A0ADF3C8CBC7}" sibTransId="{2C5EB972-612F-4A4F-A909-D4B1E526C273}"/>
    <dgm:cxn modelId="{1BBF1BAA-F818-4841-865F-CDF795690326}" type="presOf" srcId="{9EE461ED-99B4-4E6C-9C64-4AB1F970C2B1}" destId="{EAD952EA-F70A-42EB-A05E-E4B9B2EBC9C7}" srcOrd="0" destOrd="0" presId="urn:microsoft.com/office/officeart/2008/layout/NameandTitleOrganizationalChart"/>
    <dgm:cxn modelId="{E0B840FB-B03D-46B4-9921-58597CD7056A}" type="presOf" srcId="{233AB045-10E0-4156-80F2-362088C3BC33}" destId="{963BE5E0-0FAA-4B77-8011-E06984E8E937}" srcOrd="0" destOrd="0" presId="urn:microsoft.com/office/officeart/2008/layout/NameandTitleOrganizationalChart"/>
    <dgm:cxn modelId="{AC3FFB2F-5237-4891-BB35-2F5E93A49070}" srcId="{33B15A2A-C9AD-4FCE-881E-E532F95B6B7E}" destId="{07E08C92-CE4D-44AF-B731-7D994F32D8F3}" srcOrd="4" destOrd="0" parTransId="{38F4F653-053A-4C4D-8892-E530D51F2370}" sibTransId="{AC07E85B-E5D7-4847-BD69-4F76FB43A923}"/>
    <dgm:cxn modelId="{3C746BD2-576B-4258-AE8F-B973FCFBE934}" type="presOf" srcId="{C7734CDB-DC36-4F4B-8666-37BCC0E36E4D}" destId="{B9044145-648F-4250-858B-E17AFDC56C66}" srcOrd="0" destOrd="0" presId="urn:microsoft.com/office/officeart/2008/layout/NameandTitleOrganizationalChart"/>
    <dgm:cxn modelId="{37AECE88-607B-496C-8C38-F42A4E3E4719}" type="presOf" srcId="{260134CB-378B-41B9-BA74-5CF3A4A2812B}" destId="{59B2AED3-24F2-458C-86A2-1FC8E1FDC1B2}" srcOrd="0" destOrd="0" presId="urn:microsoft.com/office/officeart/2008/layout/NameandTitleOrganizationalChart"/>
    <dgm:cxn modelId="{FC0EBEB7-F4D2-4479-A756-A7920A32712E}" type="presOf" srcId="{41F7C27D-9277-4011-9C54-597EA2DEF4E5}" destId="{43ED1761-FD35-4A2F-9764-47714286E1C4}" srcOrd="1" destOrd="0" presId="urn:microsoft.com/office/officeart/2008/layout/NameandTitleOrganizationalChart"/>
    <dgm:cxn modelId="{7C88ABF2-B3E6-4188-A9A9-AC84DEEBD093}" type="presOf" srcId="{59CDD396-F812-4FBC-BBCF-EFCF5F0309DA}" destId="{C18119CE-BF51-469E-B874-4DF82F402DA6}" srcOrd="1" destOrd="0" presId="urn:microsoft.com/office/officeart/2008/layout/NameandTitleOrganizationalChart"/>
    <dgm:cxn modelId="{93EF9F2F-9750-44CC-BE23-3F880AC106EA}" type="presOf" srcId="{8BC89475-8894-4153-BEB6-3D6044025B39}" destId="{ABEBCC3F-1452-411F-BACC-D65DAD375403}" srcOrd="1" destOrd="0" presId="urn:microsoft.com/office/officeart/2008/layout/NameandTitleOrganizationalChart"/>
    <dgm:cxn modelId="{FEFDE936-DB6C-420D-B606-0006A47122B2}" type="presOf" srcId="{36B36B04-87AC-4692-ACC5-8D5BD3D7CC5D}" destId="{08F510C0-B991-4C84-AEDC-887650985DEA}" srcOrd="0" destOrd="0" presId="urn:microsoft.com/office/officeart/2008/layout/NameandTitleOrganizationalChart"/>
    <dgm:cxn modelId="{EE68DC44-B518-48EF-95D3-B26AD05C059F}" type="presOf" srcId="{91ED41EE-99CC-4566-8D26-525CB289FB14}" destId="{BD1D649B-A2B1-4BE7-A2F3-6BC6591A7674}" srcOrd="0" destOrd="0" presId="urn:microsoft.com/office/officeart/2008/layout/NameandTitleOrganizationalChart"/>
    <dgm:cxn modelId="{B9EBA4F2-8E2B-4822-B0F2-E9F0CFD99E88}" type="presOf" srcId="{628920D2-F713-4C00-A5C0-DEAFDC04D3F6}" destId="{EEDA3D7E-297D-481E-A737-4F55AA09197B}" srcOrd="0" destOrd="0" presId="urn:microsoft.com/office/officeart/2008/layout/NameandTitleOrganizationalChart"/>
    <dgm:cxn modelId="{39AED3C9-272C-49F3-817A-41D5B19E0BB8}" type="presOf" srcId="{4E1D59D4-E0CC-4EDC-89A3-EFDA81DB7EE8}" destId="{3BB61094-EE95-4F6D-8257-B2DA747910A7}" srcOrd="0" destOrd="0" presId="urn:microsoft.com/office/officeart/2008/layout/NameandTitleOrganizationalChart"/>
    <dgm:cxn modelId="{EB4F7A00-1BD4-4775-9343-8F9C25424514}" type="presOf" srcId="{CCECC6AF-E808-4941-8B97-5DA376BF1269}" destId="{37CD42C2-57E2-4DD4-8720-0878ED967C17}" srcOrd="0" destOrd="0" presId="urn:microsoft.com/office/officeart/2008/layout/NameandTitleOrganizationalChart"/>
    <dgm:cxn modelId="{CAEDA944-FC96-4891-BFCF-220B3A791C36}" type="presOf" srcId="{861CBBFA-97E3-40A4-9BD7-6E3DF585DD34}" destId="{49F65399-BC59-4A20-A8F8-47C00DC6DDDF}" srcOrd="0" destOrd="0" presId="urn:microsoft.com/office/officeart/2008/layout/NameandTitleOrganizationalChart"/>
    <dgm:cxn modelId="{846E786D-76CE-4940-9552-95E815F69A74}" srcId="{42D48727-A826-4A9E-ABD6-36F9B5121FF6}" destId="{18C8047F-5A63-4C14-8C0C-8E7A7FDDEFFC}" srcOrd="4" destOrd="0" parTransId="{4C92326D-7DFB-4C39-BC09-31EE37FFAC49}" sibTransId="{3A56887D-7EDB-484A-A5C3-EB5CAC659235}"/>
    <dgm:cxn modelId="{47B288F7-325E-4BF4-9781-7AA3DA176370}" type="presOf" srcId="{D36C2C12-1062-4810-9904-1D1A0F68CA94}" destId="{E0682935-15A2-47F9-BE41-F2C86C57625C}" srcOrd="0" destOrd="0" presId="urn:microsoft.com/office/officeart/2008/layout/NameandTitleOrganizationalChart"/>
    <dgm:cxn modelId="{6F411C58-9793-405A-A720-69EC4474FD04}" type="presOf" srcId="{245E1AC1-623B-40F8-BBB6-A7B1B1B2C625}" destId="{F73799F5-A7D4-4A58-B040-B8BCC91FC279}" srcOrd="1" destOrd="0" presId="urn:microsoft.com/office/officeart/2008/layout/NameandTitleOrganizationalChart"/>
    <dgm:cxn modelId="{97224985-A45F-4705-A31A-841FB9E0A78D}" type="presOf" srcId="{C6EFAE08-07E6-4159-AAD4-E928422AF8A9}" destId="{9F0CECCE-192C-4DFB-B81B-F24812957F04}" srcOrd="0" destOrd="0" presId="urn:microsoft.com/office/officeart/2008/layout/NameandTitleOrganizationalChart"/>
    <dgm:cxn modelId="{15C9650B-3FCE-4E54-9C10-405E2F318B7C}" type="presOf" srcId="{FC80424F-AAFA-47FB-9FDD-2F140DB4D07E}" destId="{4E59A18E-8E60-4CE4-8E14-9438925444A1}" srcOrd="1" destOrd="0" presId="urn:microsoft.com/office/officeart/2008/layout/NameandTitleOrganizationalChart"/>
    <dgm:cxn modelId="{09D158B3-E8EF-4B27-B12C-451E7D3DF856}" type="presOf" srcId="{C60EC4C4-73E5-4D56-9BA8-DD621744B0E5}" destId="{D930D4C8-430F-456F-9BA4-E8DEAB4BBD68}" srcOrd="0" destOrd="0" presId="urn:microsoft.com/office/officeart/2008/layout/NameandTitleOrganizationalChart"/>
    <dgm:cxn modelId="{913DFD73-6080-4E0E-9EF8-9E3A39371A7A}" type="presOf" srcId="{5B702882-BB31-4ED0-8FC7-189F398DB961}" destId="{59262AF5-4BF7-4313-8A1F-1EDD49D27B7C}" srcOrd="0" destOrd="0" presId="urn:microsoft.com/office/officeart/2008/layout/NameandTitleOrganizationalChart"/>
    <dgm:cxn modelId="{6CCBAD4A-E24F-40A2-A554-B312EA4F7235}" srcId="{8DABFD72-618D-4B10-A1BD-7CD1178F2FAC}" destId="{F5DF4D8B-8DA9-4E99-9141-3676663F73D8}" srcOrd="16" destOrd="0" parTransId="{FAD1E1B5-B885-4393-8A4F-ECAB0ECF9C51}" sibTransId="{4F668396-ED80-4BAE-927B-9CF789A6EC3F}"/>
    <dgm:cxn modelId="{1C965474-E5DD-4086-A49E-5DEAAC625D37}" type="presOf" srcId="{41F7C27D-9277-4011-9C54-597EA2DEF4E5}" destId="{EC33DF33-74BF-40E6-9348-E117A0ADA1EB}" srcOrd="0" destOrd="0" presId="urn:microsoft.com/office/officeart/2008/layout/NameandTitleOrganizationalChart"/>
    <dgm:cxn modelId="{8EF3610C-75A1-428F-9A19-F2AE1B361087}" type="presOf" srcId="{32B8068F-13BB-481F-A9FE-3D1A02670714}" destId="{878CCD83-745D-490F-B48F-C300D1481A36}" srcOrd="0" destOrd="0" presId="urn:microsoft.com/office/officeart/2008/layout/NameandTitleOrganizationalChart"/>
    <dgm:cxn modelId="{889E01AB-FAD9-4B4A-9D4D-631F0775DC63}" type="presOf" srcId="{89F7A287-1E33-4FA9-9AF8-F856E200CE26}" destId="{BD96A172-59C4-47B2-A360-C55ABF2404D7}" srcOrd="1" destOrd="0" presId="urn:microsoft.com/office/officeart/2008/layout/NameandTitleOrganizationalChart"/>
    <dgm:cxn modelId="{2FAAA3A2-0E74-4396-9DCE-C6D391BF4C16}" type="presOf" srcId="{07E08C92-CE4D-44AF-B731-7D994F32D8F3}" destId="{979242B5-8C5A-40A6-841F-8078487CD1AF}" srcOrd="1" destOrd="0" presId="urn:microsoft.com/office/officeart/2008/layout/NameandTitleOrganizationalChart"/>
    <dgm:cxn modelId="{B07E6944-5D4C-4C87-BFA7-53EC6EE7A42A}" type="presOf" srcId="{724CEC43-7CF7-48B7-B520-F58133CBFDB2}" destId="{7C6C0A45-398B-4444-9828-97E48DE1B6DA}" srcOrd="0" destOrd="0" presId="urn:microsoft.com/office/officeart/2008/layout/NameandTitleOrganizationalChart"/>
    <dgm:cxn modelId="{B5C07D68-5270-4D01-9295-43396B70218E}" type="presOf" srcId="{64D5259D-EDA1-4B0A-B26C-DDF65FF61F23}" destId="{2BCC2C73-C655-4C5F-B1E7-20E8AE0D284F}" srcOrd="0" destOrd="0" presId="urn:microsoft.com/office/officeart/2008/layout/NameandTitleOrganizationalChart"/>
    <dgm:cxn modelId="{1E1DFEC4-164B-4401-941B-976EC7F6BBDE}" srcId="{33B15A2A-C9AD-4FCE-881E-E532F95B6B7E}" destId="{FC9395AB-8465-4171-AB85-A45A7A78A4A9}" srcOrd="1" destOrd="0" parTransId="{F17B6003-067B-4E84-BC73-84C107967D25}" sibTransId="{7BEA8C38-B0F4-4C25-9C0C-3D89F2F555D5}"/>
    <dgm:cxn modelId="{B59AC1A8-0338-49ED-BEB4-93C7C22AC4AA}" srcId="{8DABFD72-618D-4B10-A1BD-7CD1178F2FAC}" destId="{084F61DD-D106-44B8-A1C3-0DB11EC0FDF8}" srcOrd="8" destOrd="0" parTransId="{304F469D-5567-4367-87E9-4CF76D25093D}" sibTransId="{1CB11DA5-E2CF-42A0-8143-679786D9E8C5}"/>
    <dgm:cxn modelId="{F5BB5596-B38F-419F-BE3A-AEB79AE8B6EA}" type="presOf" srcId="{55613A8C-7099-4ABE-AD06-7C33EE211168}" destId="{4C71FC0C-D45C-4F2E-AB6C-D4A6C106A355}" srcOrd="0" destOrd="0" presId="urn:microsoft.com/office/officeart/2008/layout/NameandTitleOrganizationalChart"/>
    <dgm:cxn modelId="{2ED8DCE3-8A5D-4F41-8692-CB72E38D1E0F}" type="presOf" srcId="{AB69408B-E266-4743-8AF0-5B5396C2971B}" destId="{2B410839-B9EA-431C-91CC-F9DEC50E5C8A}" srcOrd="0" destOrd="0" presId="urn:microsoft.com/office/officeart/2008/layout/NameandTitleOrganizationalChart"/>
    <dgm:cxn modelId="{4A25120B-0DF0-4909-B676-41140227D327}" type="presOf" srcId="{BA042E71-4003-4C45-BAE9-89FD5FAB282B}" destId="{B89CFB97-2130-473F-AAD5-59889301277B}" srcOrd="1" destOrd="0" presId="urn:microsoft.com/office/officeart/2008/layout/NameandTitleOrganizationalChart"/>
    <dgm:cxn modelId="{4571F538-49CD-41C5-814C-8B057B5974EB}" type="presOf" srcId="{6819DF46-D1E9-40ED-8679-FBBB4178CD51}" destId="{8608FAF5-6A82-40A0-BBD4-BBE7FE76EA2F}" srcOrd="0" destOrd="0" presId="urn:microsoft.com/office/officeart/2008/layout/NameandTitleOrganizationalChart"/>
    <dgm:cxn modelId="{882F8F4C-57EC-4E08-828D-74E1D18AEC36}" type="presOf" srcId="{B5B69FF4-BD6C-44EF-9B6C-19ABAF87FCF5}" destId="{5132B64A-BB58-4227-A34C-D275CB072214}" srcOrd="0" destOrd="0" presId="urn:microsoft.com/office/officeart/2008/layout/NameandTitleOrganizationalChart"/>
    <dgm:cxn modelId="{55D9C414-1585-4F95-BE72-0365D6E7B7A9}" type="presOf" srcId="{503B7460-C6F5-49C2-B6B3-6F98BD2B8A5C}" destId="{2C2CA4AD-A927-4A72-9E62-D137CC6E0CB6}" srcOrd="0" destOrd="0" presId="urn:microsoft.com/office/officeart/2008/layout/NameandTitleOrganizationalChart"/>
    <dgm:cxn modelId="{92109A06-FDCA-491A-A930-6943931E61A8}" type="presOf" srcId="{FAD1E1B5-B885-4393-8A4F-ECAB0ECF9C51}" destId="{45C5949A-2C3B-4E67-B830-D02F64BCFA2B}" srcOrd="0" destOrd="0" presId="urn:microsoft.com/office/officeart/2008/layout/NameandTitleOrganizationalChart"/>
    <dgm:cxn modelId="{89ECCFA7-BD17-45F0-8479-D1CB6BDCE36F}" type="presOf" srcId="{BC6198A8-61CD-49ED-B7C6-1B7E30F4E1F4}" destId="{21BB2FDF-7EC2-46E8-AD5A-0226CAA831BC}" srcOrd="0" destOrd="0" presId="urn:microsoft.com/office/officeart/2008/layout/NameandTitleOrganizationalChart"/>
    <dgm:cxn modelId="{B8E4F8A0-6825-460C-B4B2-BD9679050A20}" type="presOf" srcId="{4A5D97D9-B83B-4A8A-82D3-01175FA26C02}" destId="{1048D80C-B3E0-48E5-B506-50D50EEB0EA3}" srcOrd="0" destOrd="0" presId="urn:microsoft.com/office/officeart/2008/layout/NameandTitleOrganizationalChart"/>
    <dgm:cxn modelId="{51949443-1575-4BDA-8150-B6B1A3F25953}" type="presOf" srcId="{E6D70ACE-EE52-40B0-A616-62E8219539A0}" destId="{CA9AF55E-2CFF-4332-8350-90B65C362136}" srcOrd="0" destOrd="0" presId="urn:microsoft.com/office/officeart/2008/layout/NameandTitleOrganizationalChart"/>
    <dgm:cxn modelId="{F77143B8-5859-4CDF-886E-F6125FDF399C}" type="presOf" srcId="{0DF62D23-8CDB-48B6-8627-C8C29CDC3394}" destId="{9CAB21F8-DFBC-41A6-8EEA-823F016C89F9}" srcOrd="1" destOrd="0" presId="urn:microsoft.com/office/officeart/2008/layout/NameandTitleOrganizationalChart"/>
    <dgm:cxn modelId="{40472DC7-5E61-4D0C-B370-E7037FE69C0F}" srcId="{1526C364-849E-4AD3-899E-3090351655C4}" destId="{D36C2C12-1062-4810-9904-1D1A0F68CA94}" srcOrd="0" destOrd="0" parTransId="{5A18BC2D-0D5B-422C-939D-76C65036A7E8}" sibTransId="{91BE27B4-B7D1-4D4C-AF75-7269FCEFB6C2}"/>
    <dgm:cxn modelId="{0E1A0492-62C6-445F-A93B-3AA4AB6802F3}" type="presOf" srcId="{BC6198A8-61CD-49ED-B7C6-1B7E30F4E1F4}" destId="{2CBBCC62-1B7E-40CA-900F-51BAC6455264}" srcOrd="1" destOrd="0" presId="urn:microsoft.com/office/officeart/2008/layout/NameandTitleOrganizationalChart"/>
    <dgm:cxn modelId="{2CB9034B-F141-48CB-96C8-53102B54C534}" type="presOf" srcId="{4E87A94C-6F39-4238-8110-47D32BCF2C0B}" destId="{D86DF658-E21F-4721-8722-936CD3E8AC51}" srcOrd="0" destOrd="0" presId="urn:microsoft.com/office/officeart/2008/layout/NameandTitleOrganizationalChart"/>
    <dgm:cxn modelId="{7BDDD1BF-ABD9-4FB4-88B4-E2C496B9A46F}" srcId="{B3ABDA57-B355-4CF3-B1E4-2F844EA536C9}" destId="{D02805CF-2F69-4B89-861B-A9DA1A25CC6F}" srcOrd="0" destOrd="0" parTransId="{233AB045-10E0-4156-80F2-362088C3BC33}" sibTransId="{1BBCE528-7E59-42C0-B50B-41D87C595486}"/>
    <dgm:cxn modelId="{76ED3C61-8236-44FC-9FC5-84B978C31BF3}" srcId="{FE00FA3C-7641-4E69-98EE-64F597F11E99}" destId="{57480A65-3F22-4312-B055-45F0DD51531E}" srcOrd="2" destOrd="0" parTransId="{628920D2-F713-4C00-A5C0-DEAFDC04D3F6}" sibTransId="{62CF6814-C93F-4704-BF97-1ECA6807A89D}"/>
    <dgm:cxn modelId="{D8AF74E3-BDBE-4F3A-90A8-4018A8D292CF}" type="presOf" srcId="{C7734CDB-DC36-4F4B-8666-37BCC0E36E4D}" destId="{CDE15E77-FCDC-4320-A61F-FE7C117AA9B6}" srcOrd="1" destOrd="0" presId="urn:microsoft.com/office/officeart/2008/layout/NameandTitleOrganizationalChart"/>
    <dgm:cxn modelId="{60B351CF-03E1-481E-B0A8-CF927ECB5D55}" srcId="{8DABFD72-618D-4B10-A1BD-7CD1178F2FAC}" destId="{CF61D763-F431-4ECD-83BB-51FBD309D80C}" srcOrd="10" destOrd="0" parTransId="{CD39BAEC-C62D-45FD-9070-AC52F9D3F8FD}" sibTransId="{04AA7123-D7B5-4673-BA0A-99E677C8BBAC}"/>
    <dgm:cxn modelId="{C1CD4076-841A-4BF3-978A-B5AFACCC43A8}" type="presOf" srcId="{20998CA2-3F1A-412B-B8F9-C4789C58588A}" destId="{50A7BAA4-8A11-4354-B31E-301CBD4D0272}" srcOrd="0" destOrd="0" presId="urn:microsoft.com/office/officeart/2008/layout/NameandTitleOrganizationalChart"/>
    <dgm:cxn modelId="{ACADB354-F853-4379-B094-C0158570EC7E}" srcId="{8DABFD72-618D-4B10-A1BD-7CD1178F2FAC}" destId="{C6EFAE08-07E6-4159-AAD4-E928422AF8A9}" srcOrd="1" destOrd="0" parTransId="{D9DB880E-1B82-4D4D-8B38-784225994381}" sibTransId="{CA05E680-436C-4251-A042-E2B2E5AB2132}"/>
    <dgm:cxn modelId="{980AA7BC-52BA-4E09-855F-6209D14082E7}" srcId="{38D47B38-F03F-4104-869F-0A89746F3EAA}" destId="{F81F38B2-2501-4BE6-8C7F-79134866F376}" srcOrd="0" destOrd="0" parTransId="{F67E8899-2056-497E-A86E-423B87654866}" sibTransId="{95198BC6-C1F2-400A-834F-188BEE01C262}"/>
    <dgm:cxn modelId="{86AEB773-38F5-495B-A3DA-C350F69096B5}" type="presOf" srcId="{9185EE15-54FC-4E81-B5D8-E80B7C935DC2}" destId="{57E490C9-9F58-4F79-8B79-39A6C8B33707}" srcOrd="0" destOrd="0" presId="urn:microsoft.com/office/officeart/2008/layout/NameandTitleOrganizationalChart"/>
    <dgm:cxn modelId="{040E0CA9-E88C-46EE-AAF9-2B38F85A3B99}" type="presOf" srcId="{D13D8D7C-FB6A-4CC0-9DF9-FB108D59D6DF}" destId="{B6FF9BB6-E6BE-44F7-9DE4-093C3709A143}" srcOrd="1" destOrd="0" presId="urn:microsoft.com/office/officeart/2008/layout/NameandTitleOrganizationalChart"/>
    <dgm:cxn modelId="{CF140010-9B39-4A3E-9A5A-64465D645584}" type="presOf" srcId="{A75A558F-6B5B-4408-BF1F-86F54786758C}" destId="{B7D63605-3088-4F76-96E1-66A260816C42}" srcOrd="1" destOrd="0" presId="urn:microsoft.com/office/officeart/2008/layout/NameandTitleOrganizationalChart"/>
    <dgm:cxn modelId="{998B9AB0-EFD5-4E2A-8DCC-BD387033EC40}" type="presOf" srcId="{F2D52A4A-9284-4EE4-ADE5-01AE7B2D40FD}" destId="{EC5371E6-C0DE-4D3F-A51C-6776AC6B3254}" srcOrd="0" destOrd="0" presId="urn:microsoft.com/office/officeart/2008/layout/NameandTitleOrganizationalChart"/>
    <dgm:cxn modelId="{1E1A48A8-741A-4FE8-BDBC-C2D1122814CC}" srcId="{8DABFD72-618D-4B10-A1BD-7CD1178F2FAC}" destId="{FC80424F-AAFA-47FB-9FDD-2F140DB4D07E}" srcOrd="19" destOrd="0" parTransId="{6AE8CD54-D539-4EFF-8CCF-B0A3663DBC9E}" sibTransId="{A1334CCA-C3DD-409B-A4DD-68B5D472302F}"/>
    <dgm:cxn modelId="{429124E9-6110-499A-B2E4-CE931ED812A1}" type="presOf" srcId="{C501D629-56F5-4077-9414-A0ADF3C8CBC7}" destId="{96B1A7B9-CEAF-4D38-B79F-1749AD17BC36}" srcOrd="0" destOrd="0" presId="urn:microsoft.com/office/officeart/2008/layout/NameandTitleOrganizationalChart"/>
    <dgm:cxn modelId="{081DE69F-0F9F-4646-B3C2-30F5B649DAB6}" srcId="{2695A667-55F1-4F09-8D4F-76772EEFB2E2}" destId="{4A5D97D9-B83B-4A8A-82D3-01175FA26C02}" srcOrd="0" destOrd="0" parTransId="{45726AF5-0068-4E28-B1B0-1EED66727B37}" sibTransId="{E6D70ACE-EE52-40B0-A616-62E8219539A0}"/>
    <dgm:cxn modelId="{E69C3310-3A62-43E4-8A6D-63DC6C609620}" type="presOf" srcId="{3A56887D-7EDB-484A-A5C3-EB5CAC659235}" destId="{F073A178-6B6B-4587-84DA-479FD479BE55}" srcOrd="0" destOrd="0" presId="urn:microsoft.com/office/officeart/2008/layout/NameandTitleOrganizationalChart"/>
    <dgm:cxn modelId="{48E95FE6-FC2C-472A-BD49-539DCD17D342}" srcId="{453D7A61-D33E-4406-B579-EF807C43649F}" destId="{BE823FB8-3002-4BCD-A154-61ECF94A7287}" srcOrd="0" destOrd="0" parTransId="{81A751F2-E391-497B-B8B6-16804F8AA1A2}" sibTransId="{F0198F82-4BD1-4A48-90F8-FB1CFAD661EE}"/>
    <dgm:cxn modelId="{F437523C-BBCF-475C-AF05-67191075D9BD}" type="presOf" srcId="{06FCFA66-258E-417E-A3B8-3D4887F9F443}" destId="{493E5A09-6AD0-4C22-BF89-744AE80F137E}" srcOrd="0" destOrd="0" presId="urn:microsoft.com/office/officeart/2008/layout/NameandTitleOrganizationalChart"/>
    <dgm:cxn modelId="{901CC90C-FB09-462C-B339-C48C69FBAE56}" type="presOf" srcId="{B3ABDA57-B355-4CF3-B1E4-2F844EA536C9}" destId="{236607CB-7876-43A5-AAAF-C0F266A94D16}" srcOrd="1" destOrd="0" presId="urn:microsoft.com/office/officeart/2008/layout/NameandTitleOrganizationalChart"/>
    <dgm:cxn modelId="{487E83EA-76E8-4810-8981-344CC128E8ED}" type="presOf" srcId="{9BC4B3F0-02CB-4AEF-B434-B8B903FE31DF}" destId="{D0E39413-B558-4DFF-A60C-54DDBDC795B8}" srcOrd="0" destOrd="0" presId="urn:microsoft.com/office/officeart/2008/layout/NameandTitleOrganizationalChart"/>
    <dgm:cxn modelId="{93AA1A39-DA6B-4CC1-B5AE-0699069B047F}" type="presOf" srcId="{816F0C02-E51C-473C-AB14-1E60D03F06D7}" destId="{B2DB032E-FA8D-4EDF-AC66-4BBC53316042}" srcOrd="0" destOrd="0" presId="urn:microsoft.com/office/officeart/2008/layout/NameandTitleOrganizationalChart"/>
    <dgm:cxn modelId="{C52E23FD-C282-40F3-A9FE-D5B10B955CAD}" srcId="{B36F4D2F-FDDA-421C-BDEC-6AD1BE520400}" destId="{17B8689D-8FCB-4E3F-9EF9-A7EC48F3090D}" srcOrd="3" destOrd="0" parTransId="{7629D621-EDAA-42C6-90EF-E86EB41CDB78}" sibTransId="{3D85F966-3889-4C1E-A576-AB1657E31889}"/>
    <dgm:cxn modelId="{EF89A1CC-ECDC-4526-88D1-F74FBDC6EAD8}" srcId="{42D48727-A826-4A9E-ABD6-36F9B5121FF6}" destId="{949E4457-335F-4967-AE66-FFD422C252F0}" srcOrd="5" destOrd="0" parTransId="{B8D3B572-A247-45AF-BCF6-BE9C6FC233B6}" sibTransId="{BE706A1C-1556-4318-92C7-BA4E1344FCD9}"/>
    <dgm:cxn modelId="{D79D7FAE-7DEC-4374-9012-485101B97C2F}" type="presOf" srcId="{D5D94586-C994-4EED-86E9-0AF0A9ABA01B}" destId="{7BAB3981-5195-4565-8CF8-74D4F7F1EB54}" srcOrd="0" destOrd="0" presId="urn:microsoft.com/office/officeart/2008/layout/NameandTitleOrganizationalChart"/>
    <dgm:cxn modelId="{752829F4-7542-425F-9698-99347C52DABD}" type="presOf" srcId="{1657FD54-45E0-4734-AE48-B97F5E0B805B}" destId="{AE088195-B43D-4FDE-AB4F-934A92259078}" srcOrd="0" destOrd="0" presId="urn:microsoft.com/office/officeart/2008/layout/NameandTitleOrganizationalChart"/>
    <dgm:cxn modelId="{39AFBF75-700A-4D08-BA1E-E939291C7591}" type="presOf" srcId="{2A66BBB5-0D5E-48B7-A90F-4D7F22C11E39}" destId="{67790453-91AE-4B05-810A-320678FCB022}" srcOrd="0" destOrd="0" presId="urn:microsoft.com/office/officeart/2008/layout/NameandTitleOrganizationalChart"/>
    <dgm:cxn modelId="{D685CDBB-0127-4A13-B924-2920A35371BB}" type="presOf" srcId="{38D47B38-F03F-4104-869F-0A89746F3EAA}" destId="{5228EC6A-E27D-4D56-8F0E-E407544F740E}" srcOrd="1" destOrd="0" presId="urn:microsoft.com/office/officeart/2008/layout/NameandTitleOrganizationalChart"/>
    <dgm:cxn modelId="{DC819BD8-3379-4C55-8E37-A1DD7692FF92}" type="presOf" srcId="{BE706A1C-1556-4318-92C7-BA4E1344FCD9}" destId="{D10EA4FD-0F0A-4DB6-AE42-C458B3DE2907}" srcOrd="0" destOrd="0" presId="urn:microsoft.com/office/officeart/2008/layout/NameandTitleOrganizationalChart"/>
    <dgm:cxn modelId="{47CDC780-2233-47A0-AB07-21C9D35656F5}" type="presOf" srcId="{81A751F2-E391-497B-B8B6-16804F8AA1A2}" destId="{4B7DBB8B-CBE4-478E-AE70-BA82490AA8F1}" srcOrd="0" destOrd="0" presId="urn:microsoft.com/office/officeart/2008/layout/NameandTitleOrganizationalChart"/>
    <dgm:cxn modelId="{223C02F7-D460-4B09-8F52-2D7D2A0EF746}" type="presOf" srcId="{2A0A4487-2059-4E4A-8A47-F5507D4D9CFD}" destId="{FF467C50-6DAC-49D0-A533-D2290EAA0C24}" srcOrd="1" destOrd="0" presId="urn:microsoft.com/office/officeart/2008/layout/NameandTitleOrganizationalChart"/>
    <dgm:cxn modelId="{484AD3E7-E9AD-4D74-983D-5037B8E46B19}" type="presOf" srcId="{7B1ABB3D-4F1F-4F9B-BCD1-F82E0B1D6F87}" destId="{7FF11501-F546-40AB-9751-7B8A62EF2C02}" srcOrd="0" destOrd="0" presId="urn:microsoft.com/office/officeart/2008/layout/NameandTitleOrganizationalChart"/>
    <dgm:cxn modelId="{D11E9E14-B97D-4223-9DDD-2D0DD1179884}" type="presOf" srcId="{87EC63FA-81E1-4A72-AD10-960C58B12C07}" destId="{43A9DC62-3917-4EC8-B326-DDFB9EA047DE}" srcOrd="0" destOrd="0" presId="urn:microsoft.com/office/officeart/2008/layout/NameandTitleOrganizationalChart"/>
    <dgm:cxn modelId="{D6E5CBC8-D17F-4AC0-9025-C2E983B96761}" type="presOf" srcId="{36B36B04-87AC-4692-ACC5-8D5BD3D7CC5D}" destId="{E3657BF4-92B6-4AFD-9FF3-5E0E393B0388}" srcOrd="1" destOrd="0" presId="urn:microsoft.com/office/officeart/2008/layout/NameandTitleOrganizationalChart"/>
    <dgm:cxn modelId="{5E7D4187-454D-44D7-A605-1B578533895C}" type="presOf" srcId="{4A5D97D9-B83B-4A8A-82D3-01175FA26C02}" destId="{14877C60-98D5-406A-8306-01AC98F93C30}" srcOrd="1" destOrd="0" presId="urn:microsoft.com/office/officeart/2008/layout/NameandTitleOrganizationalChart"/>
    <dgm:cxn modelId="{459E28EA-CB75-4E82-B288-2DB0C26101CF}" srcId="{8DABFD72-618D-4B10-A1BD-7CD1178F2FAC}" destId="{FA8200A1-21D6-4749-80FD-62B4B7160322}" srcOrd="6" destOrd="0" parTransId="{A058D47A-E433-41D9-99C7-157FA581FA02}" sibTransId="{8991A09A-0730-45FD-AE74-4AB19D6458A8}"/>
    <dgm:cxn modelId="{B958C7F5-218D-4948-9AFC-D1D59F4C2A3A}" type="presOf" srcId="{C2C13543-7CB6-4A4F-89C7-E981D69D9D98}" destId="{5E731EB0-68A1-40BF-9B13-67FD9E35006D}" srcOrd="1" destOrd="0" presId="urn:microsoft.com/office/officeart/2008/layout/NameandTitleOrganizationalChart"/>
    <dgm:cxn modelId="{6B5438D1-3D24-4DA0-991D-52AB259E6133}" type="presOf" srcId="{EF35D4D1-D6B8-4336-A03F-9BA64CC3802F}" destId="{55A10B7D-9799-4C25-AE30-C7247D2E7FB2}" srcOrd="1" destOrd="0" presId="urn:microsoft.com/office/officeart/2008/layout/NameandTitleOrganizationalChart"/>
    <dgm:cxn modelId="{FFE95E45-12C1-4283-BE9F-E709171FC007}" srcId="{17B8689D-8FCB-4E3F-9EF9-A7EC48F3090D}" destId="{CDDD436F-55E0-4D6C-B581-A802E9A7FB2B}" srcOrd="0" destOrd="0" parTransId="{902D916D-6961-4FA2-BF8C-B0347478E725}" sibTransId="{861CBBFA-97E3-40A4-9BD7-6E3DF585DD34}"/>
    <dgm:cxn modelId="{F67F636B-34F8-49AD-801B-C85D9017885F}" srcId="{C9CE904B-B4EF-41FB-8B4D-76B712C262E2}" destId="{41F7C27D-9277-4011-9C54-597EA2DEF4E5}" srcOrd="0" destOrd="0" parTransId="{E6467D88-B952-4346-B7F5-CE2FE0B49FEB}" sibTransId="{3BFB7A23-EE9A-47FC-B045-C5ABD8637648}"/>
    <dgm:cxn modelId="{23FC8F16-BA1A-4006-84E9-BC5294C99049}" type="presOf" srcId="{669222F0-8E7E-4FBD-90AE-F1225E0C5C9D}" destId="{84AC5613-C7BE-4C17-8CB7-D361C2C748F9}" srcOrd="0" destOrd="0" presId="urn:microsoft.com/office/officeart/2008/layout/NameandTitleOrganizationalChart"/>
    <dgm:cxn modelId="{BE8CB7BB-34DF-4326-A9C9-0828E27514A4}" srcId="{FE00FA3C-7641-4E69-98EE-64F597F11E99}" destId="{C7734CDB-DC36-4F4B-8666-37BCC0E36E4D}" srcOrd="0" destOrd="0" parTransId="{3FADC170-FF61-4273-A390-8E213C841C47}" sibTransId="{AF3DB39F-253B-4579-98A9-E499A2128A13}"/>
    <dgm:cxn modelId="{C79E16F3-A32E-49B6-8973-110C9CDCFADD}" type="presOf" srcId="{FC9395AB-8465-4171-AB85-A45A7A78A4A9}" destId="{A123EC6B-59E3-4296-8CB3-B363A4FC5BA4}" srcOrd="0" destOrd="0" presId="urn:microsoft.com/office/officeart/2008/layout/NameandTitleOrganizationalChart"/>
    <dgm:cxn modelId="{D4416E19-7974-4F90-A013-124F0BE2AD5B}" type="presOf" srcId="{59CDD396-F812-4FBC-BBCF-EFCF5F0309DA}" destId="{7DAD751E-2D56-430B-9EF2-7600D549E477}" srcOrd="0" destOrd="0" presId="urn:microsoft.com/office/officeart/2008/layout/NameandTitleOrganizationalChart"/>
    <dgm:cxn modelId="{21715E89-025F-4D01-A81F-B0C572DE6007}" type="presOf" srcId="{D13D8D7C-FB6A-4CC0-9DF9-FB108D59D6DF}" destId="{F33D00AE-EA44-42C3-970D-8C5F06431696}" srcOrd="0" destOrd="0" presId="urn:microsoft.com/office/officeart/2008/layout/NameandTitleOrganizationalChart"/>
    <dgm:cxn modelId="{EC90FF49-B1D7-4BC1-A9F9-9683C3F9B907}" srcId="{4B609419-FC97-47FA-BD2D-5BDDE42623EA}" destId="{09060DC7-408B-4A2E-8DCE-83D21E73F22B}" srcOrd="0" destOrd="0" parTransId="{1D352A85-D403-4136-8442-45F0788C2C45}" sibTransId="{1657FD54-45E0-4734-AE48-B97F5E0B805B}"/>
    <dgm:cxn modelId="{28E88DBE-571B-4FBD-AF03-7859B741C133}" srcId="{8DABFD72-618D-4B10-A1BD-7CD1178F2FAC}" destId="{7B1ABB3D-4F1F-4F9B-BCD1-F82E0B1D6F87}" srcOrd="22" destOrd="0" parTransId="{CCECC6AF-E808-4941-8B97-5DA376BF1269}" sibTransId="{D9FB4101-FC85-44E0-9A5A-D9F41E61AA57}"/>
    <dgm:cxn modelId="{E428EA46-C843-4362-9F7B-BF3166E09B12}" type="presOf" srcId="{57480A65-3F22-4312-B055-45F0DD51531E}" destId="{A42A53A8-7359-4E52-AFBA-0F4E9262BEB6}" srcOrd="0" destOrd="0" presId="urn:microsoft.com/office/officeart/2008/layout/NameandTitleOrganizationalChart"/>
    <dgm:cxn modelId="{09F3C44C-61AD-4630-99B1-597B439BC9A5}" type="presOf" srcId="{8DABFD72-618D-4B10-A1BD-7CD1178F2FAC}" destId="{DEBC9D2C-CAF9-4948-9AAD-D3D10AD17079}" srcOrd="0" destOrd="0" presId="urn:microsoft.com/office/officeart/2008/layout/NameandTitleOrganizationalChart"/>
    <dgm:cxn modelId="{1FFE4AD2-1563-48CE-BF88-649A55797F3C}" srcId="{EFAF8367-ABFA-4CE4-90FF-2145DD0FBB45}" destId="{A75A558F-6B5B-4408-BF1F-86F54786758C}" srcOrd="0" destOrd="0" parTransId="{29DF1C3C-68ED-4363-986A-F2748A459AE7}" sibTransId="{F2D7E167-81FC-49C4-A4ED-731E4993E454}"/>
    <dgm:cxn modelId="{16306B74-A0CD-484F-B72C-7DD7EEC7C4B4}" type="presOf" srcId="{35EFFA6A-AEE7-4873-8552-89064132084C}" destId="{8F07C446-A284-4430-A091-8C21E75B18DD}" srcOrd="1" destOrd="0" presId="urn:microsoft.com/office/officeart/2008/layout/NameandTitleOrganizationalChart"/>
    <dgm:cxn modelId="{6E19710A-B22E-4F23-AA2F-3A53BF5552A1}" srcId="{CDDD436F-55E0-4D6C-B581-A802E9A7FB2B}" destId="{CDB6D0C9-8066-43A7-A7F0-1F867097A2F3}" srcOrd="0" destOrd="0" parTransId="{5EC2E474-D710-46E2-A3AA-FCA242080777}" sibTransId="{EA64664F-D06B-4B39-A677-1E3CBE432421}"/>
    <dgm:cxn modelId="{FCBE5152-5AD4-4F12-8060-01910FF1203D}" type="presOf" srcId="{698D3177-07DE-4653-ACF9-A7617784A9F1}" destId="{6B43FEA0-1073-46EF-98D4-891B89515E10}" srcOrd="0" destOrd="0" presId="urn:microsoft.com/office/officeart/2008/layout/NameandTitleOrganizationalChart"/>
    <dgm:cxn modelId="{43B11F44-9344-4B55-9820-9BE77E257035}" type="presOf" srcId="{52F01713-558D-4582-B763-478F83E5CEB1}" destId="{489FE99D-F210-437B-AD9E-ECCEAC52164A}" srcOrd="0" destOrd="0" presId="urn:microsoft.com/office/officeart/2008/layout/NameandTitleOrganizationalChart"/>
    <dgm:cxn modelId="{B5B043E3-DBFE-487D-9D37-D1F10800CB49}" type="presOf" srcId="{594A3376-7AE4-4F31-915D-0DA16F8F6008}" destId="{CA4976E8-B156-4F60-8F7B-A0D17953BFD5}" srcOrd="0" destOrd="0" presId="urn:microsoft.com/office/officeart/2008/layout/NameandTitleOrganizationalChart"/>
    <dgm:cxn modelId="{8ECCAB42-57CA-4A96-818D-E735679AE637}" type="presOf" srcId="{42D48727-A826-4A9E-ABD6-36F9B5121FF6}" destId="{546ECCAD-B0D4-4060-9920-7FC1D9142BA6}" srcOrd="1" destOrd="0" presId="urn:microsoft.com/office/officeart/2008/layout/NameandTitleOrganizationalChart"/>
    <dgm:cxn modelId="{A2A276CE-7E21-43EC-B6C0-92E5C7B50954}" srcId="{B36F4D2F-FDDA-421C-BDEC-6AD1BE520400}" destId="{EF35D4D1-D6B8-4336-A03F-9BA64CC3802F}" srcOrd="0" destOrd="0" parTransId="{87EC63FA-81E1-4A72-AD10-960C58B12C07}" sibTransId="{9F7AD850-D116-414F-961A-A4E4360CCC0E}"/>
    <dgm:cxn modelId="{B67C48F1-B947-4C86-8A3E-8211FBC10BA4}" type="presOf" srcId="{FA8200A1-21D6-4749-80FD-62B4B7160322}" destId="{69C02679-576A-4A39-8164-50FE7E0CF6A9}" srcOrd="0" destOrd="0" presId="urn:microsoft.com/office/officeart/2008/layout/NameandTitleOrganizationalChart"/>
    <dgm:cxn modelId="{A6CF145A-F80D-4214-BF67-9C1E5BE05B55}" type="presOf" srcId="{F81F38B2-2501-4BE6-8C7F-79134866F376}" destId="{1B541EE7-6AB1-4762-AEB1-920B58ACE050}" srcOrd="1" destOrd="0" presId="urn:microsoft.com/office/officeart/2008/layout/NameandTitleOrganizationalChart"/>
    <dgm:cxn modelId="{D23675C6-E4ED-4BC0-8185-CFDABC803D8A}" type="presOf" srcId="{3E68AC0E-F59B-4E56-A4FD-383DBA7C602F}" destId="{FE4B655E-E0F1-46CD-AC20-5E94CB6279B2}" srcOrd="0" destOrd="0" presId="urn:microsoft.com/office/officeart/2008/layout/NameandTitleOrganizationalChart"/>
    <dgm:cxn modelId="{55FE0AEE-57B1-4C95-B5F8-507DFED86FC5}" type="presOf" srcId="{42D48727-A826-4A9E-ABD6-36F9B5121FF6}" destId="{84A79496-3DDA-41CE-BB51-0ACACB7555B1}" srcOrd="0" destOrd="0" presId="urn:microsoft.com/office/officeart/2008/layout/NameandTitleOrganizationalChart"/>
    <dgm:cxn modelId="{D977294B-1DFF-419D-8A1A-551FF8E4F041}" type="presOf" srcId="{304F469D-5567-4367-87E9-4CF76D25093D}" destId="{A3B5752A-C15E-4ED5-9818-FC671D18E4CC}" srcOrd="0" destOrd="0" presId="urn:microsoft.com/office/officeart/2008/layout/NameandTitleOrganizationalChart"/>
    <dgm:cxn modelId="{7174D811-6F37-49D5-811B-85CB5712BEFD}" type="presOf" srcId="{A4078E16-F2CC-4E69-845C-BB5B5A82289B}" destId="{AE9702F8-A807-472F-9E09-D0E665024188}" srcOrd="0" destOrd="0" presId="urn:microsoft.com/office/officeart/2008/layout/NameandTitleOrganizationalChart"/>
    <dgm:cxn modelId="{9AB241EE-B765-4B69-9BB3-7D17009C6A71}" type="presOf" srcId="{EF35D4D1-D6B8-4336-A03F-9BA64CC3802F}" destId="{22F4FA28-14EF-407B-90E3-9468CAB1F56C}" srcOrd="0" destOrd="0" presId="urn:microsoft.com/office/officeart/2008/layout/NameandTitleOrganizationalChart"/>
    <dgm:cxn modelId="{EEB6C5D6-0C06-418E-BC91-384DC1BB9A4E}" type="presOf" srcId="{F576EFA4-89D6-425E-9F9D-41DB7C5FAEF5}" destId="{3BD31F93-0B92-43D9-8055-F4640395F3CF}" srcOrd="0" destOrd="0" presId="urn:microsoft.com/office/officeart/2008/layout/NameandTitleOrganizationalChart"/>
    <dgm:cxn modelId="{9E00CA2E-CA63-41C8-850C-B556EC07D849}" type="presOf" srcId="{FE00FA3C-7641-4E69-98EE-64F597F11E99}" destId="{03D17DBB-741D-4C54-B7A0-7080E3FFEBE1}" srcOrd="1" destOrd="0" presId="urn:microsoft.com/office/officeart/2008/layout/NameandTitleOrganizationalChart"/>
    <dgm:cxn modelId="{BE4B83B8-8661-453E-96C0-7D6DE2898BCA}" type="presOf" srcId="{5BB853C5-B19F-4B7F-ABFF-53AFF2655E91}" destId="{D07FF92E-A058-4271-947B-B166B6A8C2F3}" srcOrd="1" destOrd="0" presId="urn:microsoft.com/office/officeart/2008/layout/NameandTitleOrganizationalChart"/>
    <dgm:cxn modelId="{A1A06662-7A60-4A9D-A301-93DBBCCBBBE8}" type="presOf" srcId="{E336CB10-B540-4AEC-B3FD-4788056B435B}" destId="{F66B646D-27FC-4487-B59E-70FE718EC877}" srcOrd="0" destOrd="0" presId="urn:microsoft.com/office/officeart/2008/layout/NameandTitleOrganizationalChart"/>
    <dgm:cxn modelId="{FF576670-B27F-4D2A-93B3-BBAEE5AE98FC}" type="presOf" srcId="{8D9EE8C9-A9D3-4BED-8671-7A60FD27FCF0}" destId="{23289E6F-D5A6-4A5F-A217-855019C65487}" srcOrd="0" destOrd="0" presId="urn:microsoft.com/office/officeart/2008/layout/NameandTitleOrganizationalChart"/>
    <dgm:cxn modelId="{7758C978-F8C6-4524-9ED3-D6D9E7FAE7E7}" type="presOf" srcId="{F67E8899-2056-497E-A86E-423B87654866}" destId="{DEE8D962-649D-403F-9D93-9EFF4269ABFE}" srcOrd="0" destOrd="0" presId="urn:microsoft.com/office/officeart/2008/layout/NameandTitleOrganizationalChart"/>
    <dgm:cxn modelId="{D94F223B-4A98-400E-9A65-8F84D6F79546}" type="presOf" srcId="{884A3486-867C-44C1-AF80-3620DC2339C0}" destId="{97EE2783-F184-471E-BB41-73220DBBDB36}" srcOrd="0" destOrd="0" presId="urn:microsoft.com/office/officeart/2008/layout/NameandTitleOrganizationalChart"/>
    <dgm:cxn modelId="{893BD95B-2D3D-47B8-A241-8C0512925917}" type="presOf" srcId="{F0198F82-4BD1-4A48-90F8-FB1CFAD661EE}" destId="{F9D75BDA-ECFC-43DB-8CC6-5F4522AD3892}" srcOrd="0" destOrd="0" presId="urn:microsoft.com/office/officeart/2008/layout/NameandTitleOrganizationalChart"/>
    <dgm:cxn modelId="{347A8A8E-F688-411D-AB4F-6A20C87061B2}" type="presOf" srcId="{CDB6D0C9-8066-43A7-A7F0-1F867097A2F3}" destId="{5E9CE4D2-4963-436B-A852-692CC3A3CDBF}" srcOrd="1" destOrd="0" presId="urn:microsoft.com/office/officeart/2008/layout/NameandTitleOrganizationalChart"/>
    <dgm:cxn modelId="{DC562ED4-B247-4ED7-A79E-6B208A40FE3A}" type="presOf" srcId="{F576EFA4-89D6-425E-9F9D-41DB7C5FAEF5}" destId="{13142D4F-33F7-43A1-B46F-2F04D15AC80A}" srcOrd="1" destOrd="0" presId="urn:microsoft.com/office/officeart/2008/layout/NameandTitleOrganizationalChart"/>
    <dgm:cxn modelId="{CC35461E-E5CD-4E84-ABDD-75D9527C4452}" type="presOf" srcId="{884A3486-867C-44C1-AF80-3620DC2339C0}" destId="{95DD3B3D-295D-4CAF-AE89-411F53B48925}" srcOrd="1" destOrd="0" presId="urn:microsoft.com/office/officeart/2008/layout/NameandTitleOrganizationalChart"/>
    <dgm:cxn modelId="{A9951221-6E19-4874-B145-CEFA4C781A4C}" type="presOf" srcId="{8DABFD72-618D-4B10-A1BD-7CD1178F2FAC}" destId="{3C252EDE-AA90-4E34-8FE0-51133E868D87}" srcOrd="1" destOrd="0" presId="urn:microsoft.com/office/officeart/2008/layout/NameandTitleOrganizationalChart"/>
    <dgm:cxn modelId="{8A7C8D80-3F5E-47FD-BA25-4B455E099F7E}" type="presOf" srcId="{C2C13543-7CB6-4A4F-89C7-E981D69D9D98}" destId="{C3D91501-F17D-4FB2-B344-E07A75AE4618}" srcOrd="0" destOrd="0" presId="urn:microsoft.com/office/officeart/2008/layout/NameandTitleOrganizationalChart"/>
    <dgm:cxn modelId="{EE9F43EC-58F1-4C59-9683-1E3BB8056AC8}" type="presOf" srcId="{BE823FB8-3002-4BCD-A154-61ECF94A7287}" destId="{7C955A9A-515F-4152-9CF1-C91EB4C3CF2D}" srcOrd="1" destOrd="0" presId="urn:microsoft.com/office/officeart/2008/layout/NameandTitleOrganizationalChart"/>
    <dgm:cxn modelId="{AD15DF68-8715-4A1E-BA73-91DF2FE71B55}" srcId="{FE00FA3C-7641-4E69-98EE-64F597F11E99}" destId="{A4078E16-F2CC-4E69-845C-BB5B5A82289B}" srcOrd="3" destOrd="0" parTransId="{AB69408B-E266-4743-8AF0-5B5396C2971B}" sibTransId="{AC5C1087-0456-4787-8F95-9F6B76CED108}"/>
    <dgm:cxn modelId="{631BE885-A05D-40BB-8491-75C0F8451711}" type="presOf" srcId="{E2AE3E0C-31C9-4AF6-A016-D8EC8C00DA16}" destId="{8F80F2CF-39B8-4734-9801-E53526F86FE6}" srcOrd="0" destOrd="0" presId="urn:microsoft.com/office/officeart/2008/layout/NameandTitleOrganizationalChart"/>
    <dgm:cxn modelId="{240CC9F5-55F6-45B9-88BB-53623BC7F5A4}" type="presOf" srcId="{09060DC7-408B-4A2E-8DCE-83D21E73F22B}" destId="{19775D08-A7A4-488A-B295-CA5CD69F584A}" srcOrd="1" destOrd="0" presId="urn:microsoft.com/office/officeart/2008/layout/NameandTitleOrganizationalChart"/>
    <dgm:cxn modelId="{51EA656E-313F-4B49-A06B-0A01D1EF9CA8}" type="presOf" srcId="{3A20CE29-D10C-439B-85DD-A36DBADF52FD}" destId="{D960E910-4538-4584-A9A3-AC4E1A87515A}" srcOrd="0" destOrd="0" presId="urn:microsoft.com/office/officeart/2008/layout/NameandTitleOrganizationalChart"/>
    <dgm:cxn modelId="{F99E2294-9685-4A3D-8B52-627654A55688}" type="presOf" srcId="{9F7AD850-D116-414F-961A-A4E4360CCC0E}" destId="{D8D8715A-4F9A-4157-99FD-B0BA96A0BB15}" srcOrd="0" destOrd="0" presId="urn:microsoft.com/office/officeart/2008/layout/NameandTitleOrganizationalChart"/>
    <dgm:cxn modelId="{4DF7E4B8-0F3B-484B-9F05-4D6847CA1FB9}" type="presOf" srcId="{07E08C92-CE4D-44AF-B731-7D994F32D8F3}" destId="{22E6F148-A1A0-4BC5-A93D-E774A7ED7F63}" srcOrd="0" destOrd="0" presId="urn:microsoft.com/office/officeart/2008/layout/NameandTitleOrganizationalChart"/>
    <dgm:cxn modelId="{66726349-86EA-40C5-B0AE-720D741A06CB}" srcId="{8DABFD72-618D-4B10-A1BD-7CD1178F2FAC}" destId="{4E1D59D4-E0CC-4EDC-89A3-EFDA81DB7EE8}" srcOrd="3" destOrd="0" parTransId="{8D9EE8C9-A9D3-4BED-8671-7A60FD27FCF0}" sibTransId="{399588D4-F0DA-481D-8F03-40D99F98F484}"/>
    <dgm:cxn modelId="{C38FC8BB-82D3-4640-A92F-B787AFC55C35}" type="presOf" srcId="{453D7A61-D33E-4406-B579-EF807C43649F}" destId="{FC20CE80-0843-4C6E-A051-C94A53665C69}" srcOrd="0" destOrd="0" presId="urn:microsoft.com/office/officeart/2008/layout/NameandTitleOrganizationalChart"/>
    <dgm:cxn modelId="{7B6F0ADF-B8DA-41C4-B5B1-0C7F1B04965F}" type="presOf" srcId="{0C32BBD0-C0AD-4C0A-B531-581C12410BD9}" destId="{CF05B2F2-C735-4EBD-A1A9-0380A635C16B}" srcOrd="0" destOrd="0" presId="urn:microsoft.com/office/officeart/2008/layout/NameandTitleOrganizationalChart"/>
    <dgm:cxn modelId="{1EAF07EB-242B-4FFD-9CC0-F0FC4B5A711E}" type="presOf" srcId="{D45E758C-279D-4119-A6BF-732A7EF2BBF3}" destId="{91634A0E-F9D9-4C3A-98AB-B506689E094F}" srcOrd="0" destOrd="0" presId="urn:microsoft.com/office/officeart/2008/layout/NameandTitleOrganizationalChart"/>
    <dgm:cxn modelId="{788D54A1-7598-4D3D-869A-A52672F79C3B}" srcId="{8DABFD72-618D-4B10-A1BD-7CD1178F2FAC}" destId="{8AE5818A-2D54-4480-9FA2-7BF4DFC64A7B}" srcOrd="20" destOrd="0" parTransId="{1EAF9614-6EB3-4019-AEB9-A743E1C56836}" sibTransId="{BE369FED-4FFA-413C-A821-D20177AB67C1}"/>
    <dgm:cxn modelId="{25750A7A-5D3E-41BC-8B25-C60DEF15C7DE}" type="presOf" srcId="{F2509460-6C95-482C-81CD-403E9FB87897}" destId="{7A4699A6-7E32-4559-8079-2572275E61AD}" srcOrd="1" destOrd="0" presId="urn:microsoft.com/office/officeart/2008/layout/NameandTitleOrganizationalChart"/>
    <dgm:cxn modelId="{91305FDB-F697-433B-867C-D6E15DE22AE9}" type="presOf" srcId="{8BC89475-8894-4153-BEB6-3D6044025B39}" destId="{F8A5C576-3CDC-46A1-9F2D-C2D3AEAB7ACE}" srcOrd="0" destOrd="0" presId="urn:microsoft.com/office/officeart/2008/layout/NameandTitleOrganizationalChart"/>
    <dgm:cxn modelId="{90DAEA84-4F60-48E2-AD4F-B39FB2C813FB}" type="presOf" srcId="{CDDD436F-55E0-4D6C-B581-A802E9A7FB2B}" destId="{978CCDB5-CCE3-43A9-B7DC-0118D41ACF22}" srcOrd="1" destOrd="0" presId="urn:microsoft.com/office/officeart/2008/layout/NameandTitleOrganizationalChart"/>
    <dgm:cxn modelId="{1CCF6CEA-D8C6-49C3-B555-647C3B250970}" type="presOf" srcId="{4B609419-FC97-47FA-BD2D-5BDDE42623EA}" destId="{E378AA3E-2E91-4CAE-B7AA-6A2E7F3B8C16}" srcOrd="0" destOrd="0" presId="urn:microsoft.com/office/officeart/2008/layout/NameandTitleOrganizationalChart"/>
    <dgm:cxn modelId="{A2F2CAE6-FD98-4312-BD8F-1EC630F09C9F}" type="presOf" srcId="{2A63976A-26C4-4F25-808E-9954CB310261}" destId="{C4573712-AF35-4FCC-9062-A7EB23F98772}" srcOrd="1" destOrd="0" presId="urn:microsoft.com/office/officeart/2008/layout/NameandTitleOrganizationalChart"/>
    <dgm:cxn modelId="{EDDA8C04-6165-4A31-BCFD-BC272295D58D}" type="presOf" srcId="{245E1AC1-623B-40F8-BBB6-A7B1B1B2C625}" destId="{74E7445D-AB8B-40E3-8DD2-DD82FD3536FB}" srcOrd="0" destOrd="0" presId="urn:microsoft.com/office/officeart/2008/layout/NameandTitleOrganizationalChart"/>
    <dgm:cxn modelId="{EC300C3C-66C6-489B-88BE-00FCF55246C9}" type="presOf" srcId="{B698BB9B-CDBA-4F0A-96D7-C5D9410D2BC7}" destId="{8D973AF2-FACB-4D8A-B303-505F7B482F38}" srcOrd="0" destOrd="0" presId="urn:microsoft.com/office/officeart/2008/layout/NameandTitleOrganizationalChart"/>
    <dgm:cxn modelId="{3BE6064D-345E-4139-82D0-1214C6C8AB6C}" srcId="{8DABFD72-618D-4B10-A1BD-7CD1178F2FAC}" destId="{B36F4D2F-FDDA-421C-BDEC-6AD1BE520400}" srcOrd="21" destOrd="0" parTransId="{D2EF9C3C-6B09-435B-8609-FDE103C65ED3}" sibTransId="{CBB974AF-9866-4EF5-9545-23453E571852}"/>
    <dgm:cxn modelId="{240A33F1-5FEF-4923-A00B-64BAB8BD4D37}" type="presOf" srcId="{62979E1A-2FF2-44BA-8E0E-D5986C48138A}" destId="{97796B80-C724-4D52-9E9B-D59D51B343E4}" srcOrd="0" destOrd="0" presId="urn:microsoft.com/office/officeart/2008/layout/NameandTitleOrganizationalChart"/>
    <dgm:cxn modelId="{B9CF584E-29E2-416A-A078-1A361A066F0B}" type="presOf" srcId="{AC5C1087-0456-4787-8F95-9F6B76CED108}" destId="{444931E3-27EC-44A8-B43F-76FBCBDB226F}" srcOrd="0" destOrd="0" presId="urn:microsoft.com/office/officeart/2008/layout/NameandTitleOrganizationalChart"/>
    <dgm:cxn modelId="{B416CF3B-582B-4AB9-B568-46F3ACA12D92}" srcId="{33B15A2A-C9AD-4FCE-881E-E532F95B6B7E}" destId="{F352D5D0-255F-4414-A8E9-EE24D85FC63E}" srcOrd="3" destOrd="0" parTransId="{32B8068F-13BB-481F-A9FE-3D1A02670714}" sibTransId="{70843134-E9F6-4990-AD6E-ADF6FD6F7F75}"/>
    <dgm:cxn modelId="{9EEBBE89-F096-49B8-9273-D29D93CE9B53}" type="presOf" srcId="{EA64664F-D06B-4B39-A677-1E3CBE432421}" destId="{479A5FB3-766E-41D2-B7F3-8B0DE0C946BF}" srcOrd="0" destOrd="0" presId="urn:microsoft.com/office/officeart/2008/layout/NameandTitleOrganizationalChart"/>
    <dgm:cxn modelId="{F0D20930-94C5-4AF3-9F34-E64676E384DD}" type="presOf" srcId="{79BD5976-EA35-4CE0-9A00-F37101EF647D}" destId="{94FF599E-2657-40A2-BB0A-87FA489E8705}" srcOrd="0" destOrd="0" presId="urn:microsoft.com/office/officeart/2008/layout/NameandTitleOrganizationalChart"/>
    <dgm:cxn modelId="{0F633C91-878B-4999-B05F-DB524B9B22E7}" type="presOf" srcId="{C6EFAE08-07E6-4159-AAD4-E928422AF8A9}" destId="{4D0AEB25-8D8B-471D-AA8B-137101BCD2DF}" srcOrd="1" destOrd="0" presId="urn:microsoft.com/office/officeart/2008/layout/NameandTitleOrganizationalChart"/>
    <dgm:cxn modelId="{26FE1556-B9EE-4657-B7CC-5106C7268C1A}" type="presOf" srcId="{8AE5818A-2D54-4480-9FA2-7BF4DFC64A7B}" destId="{D2BA1227-56FE-4554-A9CB-6A8DF310D1F5}" srcOrd="0" destOrd="0" presId="urn:microsoft.com/office/officeart/2008/layout/NameandTitleOrganizationalChart"/>
    <dgm:cxn modelId="{2CDD6A91-364D-4E8A-9E1D-8E9C4DC51A95}" type="presOf" srcId="{7B1ABB3D-4F1F-4F9B-BCD1-F82E0B1D6F87}" destId="{4C042250-A0AC-4629-B2B6-6D343A83713F}" srcOrd="1" destOrd="0" presId="urn:microsoft.com/office/officeart/2008/layout/NameandTitleOrganizationalChart"/>
    <dgm:cxn modelId="{1E40C05F-220B-41A1-8764-3DE371A2989E}" srcId="{8DABFD72-618D-4B10-A1BD-7CD1178F2FAC}" destId="{42D48727-A826-4A9E-ABD6-36F9B5121FF6}" srcOrd="2" destOrd="0" parTransId="{4E87A94C-6F39-4238-8110-47D32BCF2C0B}" sibTransId="{B5B69FF4-BD6C-44EF-9B6C-19ABAF87FCF5}"/>
    <dgm:cxn modelId="{9F0B7DD8-B762-457A-85FE-BCCC0725E952}" type="presOf" srcId="{1D352A85-D403-4136-8442-45F0788C2C45}" destId="{F34031AB-69F2-47F4-B3A5-0835A229CC49}" srcOrd="0" destOrd="0" presId="urn:microsoft.com/office/officeart/2008/layout/NameandTitleOrganizationalChart"/>
    <dgm:cxn modelId="{BDB0C3E5-DCD4-4A2A-9222-5288DA761BF7}" srcId="{8DABFD72-618D-4B10-A1BD-7CD1178F2FAC}" destId="{8167A3CE-662A-4C96-8689-5E3E73A678E8}" srcOrd="13" destOrd="0" parTransId="{1B860A6C-0C2A-417D-AB4E-5376BE82BCB2}" sibTransId="{45E24E2B-F3C4-42DF-A15C-7F01AA3CA30A}"/>
    <dgm:cxn modelId="{C45B287F-E083-45B5-B971-79F62441273A}" srcId="{F576EFA4-89D6-425E-9F9D-41DB7C5FAEF5}" destId="{21543D45-9FAB-4855-8BA6-12CEB5DCB008}" srcOrd="0" destOrd="0" parTransId="{271D42DB-ECA3-4D2E-83AD-39EA97C18D74}" sibTransId="{098CE5C9-03D9-485A-BF73-6998C9249A6A}"/>
    <dgm:cxn modelId="{AA743837-8124-4325-AADD-1218115A2C2E}" type="presOf" srcId="{3FADC170-FF61-4273-A390-8E213C841C47}" destId="{D417EADC-22D2-41ED-B4B1-3AF87590E178}" srcOrd="0" destOrd="0" presId="urn:microsoft.com/office/officeart/2008/layout/NameandTitleOrganizationalChart"/>
    <dgm:cxn modelId="{01C160CB-B357-4610-8F82-65AA0C8E43F4}" type="presOf" srcId="{5A18BC2D-0D5B-422C-939D-76C65036A7E8}" destId="{86334DFE-FEB7-4FAD-8C8A-935DC4D2D93F}" srcOrd="0" destOrd="0" presId="urn:microsoft.com/office/officeart/2008/layout/NameandTitleOrganizationalChart"/>
    <dgm:cxn modelId="{E247E4F0-BBD6-4C5F-9DFF-9AA2BDCF3791}" srcId="{15626D48-1F28-45D4-A91A-24D701E64430}" destId="{CFB14F2D-30FF-4A88-9FF3-E56042C9DC3E}" srcOrd="0" destOrd="0" parTransId="{0AA35FA6-0C50-43A7-8163-A398173B7784}" sibTransId="{28A72F8C-06EF-4350-939B-6D4DA2F0931A}"/>
    <dgm:cxn modelId="{0569DA76-E031-4A30-A679-BCDCA0A9A81E}" srcId="{59CDD396-F812-4FBC-BBCF-EFCF5F0309DA}" destId="{F576EFA4-89D6-425E-9F9D-41DB7C5FAEF5}" srcOrd="0" destOrd="0" parTransId="{17FBE241-45A0-4D50-8E05-BB361C8D59B3}" sibTransId="{33635E32-9D6B-40FC-8817-BD3C72DBD56D}"/>
    <dgm:cxn modelId="{15609607-608C-4F14-B922-A02F48D85622}" srcId="{42D48727-A826-4A9E-ABD6-36F9B5121FF6}" destId="{FE00FA3C-7641-4E69-98EE-64F597F11E99}" srcOrd="3" destOrd="0" parTransId="{F2C75ED9-FE03-49FA-ABD5-9195C2E7AE43}" sibTransId="{282EBE14-A0A5-4DBD-80C5-E9D15E8165F6}"/>
    <dgm:cxn modelId="{D32F3419-FBFE-4D5B-8CC3-D6413490C5C9}" type="presOf" srcId="{4F668396-ED80-4BAE-927B-9CF789A6EC3F}" destId="{2EBCB90B-4940-47F6-A494-A19B89E5542A}" srcOrd="0" destOrd="0" presId="urn:microsoft.com/office/officeart/2008/layout/NameandTitleOrganizationalChart"/>
    <dgm:cxn modelId="{01028FFE-79FF-429D-A44B-1D655B98B3BF}" type="presOf" srcId="{CD38D2BC-8694-46B0-9C31-A41365CCEEC7}" destId="{4B2DB095-E02D-4100-9ADF-27AFE95FE75D}" srcOrd="1" destOrd="0" presId="urn:microsoft.com/office/officeart/2008/layout/NameandTitleOrganizationalChart"/>
    <dgm:cxn modelId="{DEB6A7FC-54C2-4807-B05A-1A933E6BCDF7}" type="presOf" srcId="{CDB6D0C9-8066-43A7-A7F0-1F867097A2F3}" destId="{9697D15F-741D-432E-85F4-171CA6FDFAE8}" srcOrd="0" destOrd="0" presId="urn:microsoft.com/office/officeart/2008/layout/NameandTitleOrganizationalChart"/>
    <dgm:cxn modelId="{F576EC86-6214-4EBC-A969-B393B9287B88}" type="presOf" srcId="{38F01967-0F43-41D9-980A-4DD7A3612184}" destId="{107D731E-5BB8-4E1B-B1BC-5B8655AF5387}" srcOrd="0" destOrd="0" presId="urn:microsoft.com/office/officeart/2008/layout/NameandTitleOrganizationalChart"/>
    <dgm:cxn modelId="{515F552C-E87A-434A-9128-49D382F361BF}" type="presOf" srcId="{EFAF8367-ABFA-4CE4-90FF-2145DD0FBB45}" destId="{C46A8F37-20DD-4C23-B73E-53A759E25D48}" srcOrd="1" destOrd="0" presId="urn:microsoft.com/office/officeart/2008/layout/NameandTitleOrganizationalChart"/>
    <dgm:cxn modelId="{4BE544EB-E652-4C93-A6CE-3218142B3494}" type="presOf" srcId="{81B2877C-ABB9-4DBF-9DE4-EF669408A9EE}" destId="{9348D212-D6E4-46F9-9F78-74E861EA1340}" srcOrd="0" destOrd="0" presId="urn:microsoft.com/office/officeart/2008/layout/NameandTitleOrganizationalChart"/>
    <dgm:cxn modelId="{C67A2787-6C29-4418-AF9F-A62F18EA28EA}" srcId="{42D48727-A826-4A9E-ABD6-36F9B5121FF6}" destId="{36B36B04-87AC-4692-ACC5-8D5BD3D7CC5D}" srcOrd="0" destOrd="0" parTransId="{06FCFA66-258E-417E-A3B8-3D4887F9F443}" sibTransId="{C60EC4C4-73E5-4D56-9BA8-DD621744B0E5}"/>
    <dgm:cxn modelId="{9EA90A1E-C1F9-4A0A-860C-E1BDB2111B6D}" type="presOf" srcId="{902D916D-6961-4FA2-BF8C-B0347478E725}" destId="{F81F8BA8-AEB4-4D53-9C76-13244641F40C}" srcOrd="0" destOrd="0" presId="urn:microsoft.com/office/officeart/2008/layout/NameandTitleOrganizationalChart"/>
    <dgm:cxn modelId="{667E87A6-2C9F-4C30-B974-88A13C9F051B}" type="presOf" srcId="{CF61D763-F431-4ECD-83BB-51FBD309D80C}" destId="{3FF2D22C-0CD8-41F4-BE54-966F313676A3}" srcOrd="1" destOrd="0" presId="urn:microsoft.com/office/officeart/2008/layout/NameandTitleOrganizationalChart"/>
    <dgm:cxn modelId="{C8BC8171-C707-4790-845B-D81CCA8D1086}" srcId="{2237A230-DFBD-49E2-9D0A-D2F7931ED974}" destId="{1526C364-849E-4AD3-899E-3090351655C4}" srcOrd="0" destOrd="0" parTransId="{62979E1A-2FF2-44BA-8E0E-D5986C48138A}" sibTransId="{0D2AC50E-DAC1-4D03-A4E8-F3CF1F5A836E}"/>
    <dgm:cxn modelId="{53DA60DC-8904-4A33-8F9B-47CB87FBE1F5}" type="presOf" srcId="{C07471BF-0AE3-4C2C-B6DA-E9F305A0D33F}" destId="{B6051482-EFD3-448D-A539-B4755BBB4DBB}" srcOrd="0" destOrd="0" presId="urn:microsoft.com/office/officeart/2008/layout/NameandTitleOrganizationalChart"/>
    <dgm:cxn modelId="{068DD5D1-D054-4640-8441-28E26198F064}" type="presOf" srcId="{0DF62D23-8CDB-48B6-8627-C8C29CDC3394}" destId="{D1A63B8C-8FF3-490E-8776-FF5195B18A5D}" srcOrd="0" destOrd="0" presId="urn:microsoft.com/office/officeart/2008/layout/NameandTitleOrganizationalChart"/>
    <dgm:cxn modelId="{79FC9284-E492-4EA1-A753-F265091A934D}" type="presOf" srcId="{B8D3B572-A247-45AF-BCF6-BE9C6FC233B6}" destId="{D3799DE5-A8DE-4F79-83E0-05B0E82CDED8}" srcOrd="0" destOrd="0" presId="urn:microsoft.com/office/officeart/2008/layout/NameandTitleOrganizationalChart"/>
    <dgm:cxn modelId="{C844213F-65AD-4653-9049-2753DCA1C32A}" type="presOf" srcId="{C6087DFD-21BA-4DE6-8DBC-6CA622CB4960}" destId="{E08DB4CB-66DA-49F4-967B-5A0514D54527}" srcOrd="0" destOrd="0" presId="urn:microsoft.com/office/officeart/2008/layout/NameandTitleOrganizationalChart"/>
    <dgm:cxn modelId="{F1ADCE3C-D53C-4B1D-8A1C-B6908673F0EF}" type="presOf" srcId="{68CB3F36-B456-4859-84A0-BDC2AC5E99B5}" destId="{F8948145-BBA9-408B-9DB2-8FE328CDB6E1}" srcOrd="0" destOrd="0" presId="urn:microsoft.com/office/officeart/2008/layout/NameandTitleOrganizationalChart"/>
    <dgm:cxn modelId="{A822848C-26DB-46B4-A8D1-D1B8C93B1356}" type="presOf" srcId="{B698BB9B-CDBA-4F0A-96D7-C5D9410D2BC7}" destId="{57087425-3912-4342-8F59-C42B0FD24357}" srcOrd="1" destOrd="0" presId="urn:microsoft.com/office/officeart/2008/layout/NameandTitleOrganizationalChart"/>
    <dgm:cxn modelId="{1B0127E4-6DD3-4096-A902-93AE5777C023}" srcId="{8DABFD72-618D-4B10-A1BD-7CD1178F2FAC}" destId="{F2509460-6C95-482C-81CD-403E9FB87897}" srcOrd="11" destOrd="0" parTransId="{D5AA7D3A-2D5A-4D82-B929-CF05E1B26A64}" sibTransId="{91ED41EE-99CC-4566-8D26-525CB289FB14}"/>
    <dgm:cxn modelId="{B5A02A82-A8DE-453C-AD61-BA99584D8603}" type="presOf" srcId="{38D47B38-F03F-4104-869F-0A89746F3EAA}" destId="{55720B64-59E4-44C9-A397-33683FCAFF3C}" srcOrd="0" destOrd="0" presId="urn:microsoft.com/office/officeart/2008/layout/NameandTitleOrganizationalChart"/>
    <dgm:cxn modelId="{3282FE3D-C863-4F95-B019-9990556ED614}" type="presOf" srcId="{45E24E2B-F3C4-42DF-A15C-7F01AA3CA30A}" destId="{5ED662F3-E525-41D7-B7EB-D8B3C0E3D5D4}" srcOrd="0" destOrd="0" presId="urn:microsoft.com/office/officeart/2008/layout/NameandTitleOrganizationalChart"/>
    <dgm:cxn modelId="{750FA911-6B8C-487C-92F1-5D72A7395FBB}" type="presOf" srcId="{B3ABDA57-B355-4CF3-B1E4-2F844EA536C9}" destId="{F14331DD-7F1A-4835-B863-7C32A15EC5CF}" srcOrd="0" destOrd="0" presId="urn:microsoft.com/office/officeart/2008/layout/NameandTitleOrganizationalChart"/>
    <dgm:cxn modelId="{D62F6984-BC4C-4FA8-8109-1912F6C68D8F}" type="presOf" srcId="{72539F5A-BD15-4758-9FA7-AB8BE00B051A}" destId="{4B50F25A-1E6F-40A7-909C-8F32229D97FC}" srcOrd="0" destOrd="0" presId="urn:microsoft.com/office/officeart/2008/layout/NameandTitleOrganizationalChart"/>
    <dgm:cxn modelId="{4F0FC225-7149-485B-914B-F9C47BD70D74}" type="presOf" srcId="{5AFA68C6-1DDC-4068-AFE7-27D983DE4D07}" destId="{410E2801-A692-4662-9295-AE983497136A}" srcOrd="0" destOrd="0" presId="urn:microsoft.com/office/officeart/2008/layout/NameandTitleOrganizationalChart"/>
    <dgm:cxn modelId="{002A7230-4CB5-48F0-9E91-C7019C1EFBF9}" srcId="{8DABFD72-618D-4B10-A1BD-7CD1178F2FAC}" destId="{CD38D2BC-8694-46B0-9C31-A41365CCEEC7}" srcOrd="12" destOrd="0" parTransId="{9BC4B3F0-02CB-4AEF-B434-B8B903FE31DF}" sibTransId="{E3A6A2B1-EA13-42CD-A742-7F16639B5895}"/>
    <dgm:cxn modelId="{07028A6A-F552-4F5C-85BD-CFCAAFEC99B1}" type="presOf" srcId="{893844A0-95C6-4D11-81B1-63BA39DCD64C}" destId="{EC1B58AB-B08D-49A5-B187-1FCCF6E0A36D}" srcOrd="0" destOrd="0" presId="urn:microsoft.com/office/officeart/2008/layout/NameandTitleOrganizationalChart"/>
    <dgm:cxn modelId="{AC36DAA6-1AD7-4446-B3F8-00DFF32599C8}" type="presOf" srcId="{89F7A287-1E33-4FA9-9AF8-F856E200CE26}" destId="{5C6A84AC-811B-4194-ACDC-D526C0AED777}" srcOrd="0" destOrd="0" presId="urn:microsoft.com/office/officeart/2008/layout/NameandTitleOrganizationalChart"/>
    <dgm:cxn modelId="{3BA8290C-455F-4EA9-81A0-4202F9A3CB4E}" type="presOf" srcId="{28A72F8C-06EF-4350-939B-6D4DA2F0931A}" destId="{10B4B89C-3422-47F2-9FF5-71F7640A671F}" srcOrd="0" destOrd="0" presId="urn:microsoft.com/office/officeart/2008/layout/NameandTitleOrganizationalChart"/>
    <dgm:cxn modelId="{44DF1953-7CBE-4C84-B255-8E284792D1E6}" type="presOf" srcId="{D2EF9C3C-6B09-435B-8609-FDE103C65ED3}" destId="{EA00F80A-D315-457E-8135-5D22D6333AA0}" srcOrd="0" destOrd="0" presId="urn:microsoft.com/office/officeart/2008/layout/NameandTitleOrganizationalChart"/>
    <dgm:cxn modelId="{B9B5964A-6454-4540-9A81-624668472973}" type="presOf" srcId="{AC07E85B-E5D7-4847-BD69-4F76FB43A923}" destId="{88E654F5-11CF-4A3D-AAE5-30AE182BE42A}" srcOrd="0" destOrd="0" presId="urn:microsoft.com/office/officeart/2008/layout/NameandTitleOrganizationalChart"/>
    <dgm:cxn modelId="{95178DD0-28E8-4CC3-B31E-670396A346DB}" srcId="{8DABFD72-618D-4B10-A1BD-7CD1178F2FAC}" destId="{2A0A4487-2059-4E4A-8A47-F5507D4D9CFD}" srcOrd="15" destOrd="0" parTransId="{724CEC43-7CF7-48B7-B520-F58133CBFDB2}" sibTransId="{E4DC1BDB-0C7D-4CA7-84D0-21BDD27DC1B0}"/>
    <dgm:cxn modelId="{96369210-CF5E-4E67-BEE7-A1552A3229EA}" type="presOf" srcId="{1EAF9614-6EB3-4019-AEB9-A743E1C56836}" destId="{6D68D24C-B6AB-4473-8B34-1F35631D8DBD}" srcOrd="0" destOrd="0" presId="urn:microsoft.com/office/officeart/2008/layout/NameandTitleOrganizationalChart"/>
    <dgm:cxn modelId="{2BC849FC-F6BC-4D01-8079-EC6F7DF444F0}" type="presOf" srcId="{E690355F-D907-41E1-950D-8639492950A1}" destId="{CD84FDC0-A114-4E52-BE53-53602C7998E5}" srcOrd="1" destOrd="0" presId="urn:microsoft.com/office/officeart/2008/layout/NameandTitleOrganizationalChart"/>
    <dgm:cxn modelId="{FDC42EE3-363A-4201-AEC6-4336A08CE794}" type="presOf" srcId="{D9FB4101-FC85-44E0-9A5A-D9F41E61AA57}" destId="{D5789651-8FC2-467D-B374-B05EA608A223}" srcOrd="0" destOrd="0" presId="urn:microsoft.com/office/officeart/2008/layout/NameandTitleOrganizationalChart"/>
    <dgm:cxn modelId="{98C64EBE-AA11-4D1A-AEB1-F8240D6F2DDC}" type="presOf" srcId="{FC80424F-AAFA-47FB-9FDD-2F140DB4D07E}" destId="{962762A1-5E73-45F8-9E85-89C7E0EA7378}" srcOrd="0" destOrd="0" presId="urn:microsoft.com/office/officeart/2008/layout/NameandTitleOrganizationalChart"/>
    <dgm:cxn modelId="{118A994C-1B05-4794-87E8-E4B851776E8C}" type="presOf" srcId="{5EC2E474-D710-46E2-A3AA-FCA242080777}" destId="{366D26BC-2A63-42A8-89D1-867411FFBC47}" srcOrd="0" destOrd="0" presId="urn:microsoft.com/office/officeart/2008/layout/NameandTitleOrganizationalChart"/>
    <dgm:cxn modelId="{797ACA39-2E29-4E5C-9684-F1C7D1CA1795}" type="presOf" srcId="{4E1D59D4-E0CC-4EDC-89A3-EFDA81DB7EE8}" destId="{6275E305-5773-46D7-95CC-F0696148B773}" srcOrd="1" destOrd="0" presId="urn:microsoft.com/office/officeart/2008/layout/NameandTitleOrganizationalChart"/>
    <dgm:cxn modelId="{3D9ED0AB-6B3D-4184-B424-E0DEEBE42423}" type="presOf" srcId="{FC9395AB-8465-4171-AB85-A45A7A78A4A9}" destId="{036E4AB7-0EC4-4713-BD7D-CD9694A5CFF1}" srcOrd="1" destOrd="0" presId="urn:microsoft.com/office/officeart/2008/layout/NameandTitleOrganizationalChart"/>
    <dgm:cxn modelId="{0318AC78-3E43-48B1-8392-0BDD0D1C17F1}" srcId="{8DABFD72-618D-4B10-A1BD-7CD1178F2FAC}" destId="{BA042E71-4003-4C45-BAE9-89FD5FAB282B}" srcOrd="7" destOrd="0" parTransId="{816F0C02-E51C-473C-AB14-1E60D03F06D7}" sibTransId="{9EE461ED-99B4-4E6C-9C64-4AB1F970C2B1}"/>
    <dgm:cxn modelId="{C969DD2C-A0FA-46B8-B80D-927B3DBEB8BD}" srcId="{BC6198A8-61CD-49ED-B7C6-1B7E30F4E1F4}" destId="{C9CE904B-B4EF-41FB-8B4D-76B712C262E2}" srcOrd="1" destOrd="0" parTransId="{DB301AAF-BFC3-4F11-9B75-E56DEBEA05D7}" sibTransId="{5B702882-BB31-4ED0-8FC7-189F398DB961}"/>
    <dgm:cxn modelId="{EEFA369E-A566-43C2-A8A9-4B09D355F35B}" srcId="{33B15A2A-C9AD-4FCE-881E-E532F95B6B7E}" destId="{2A63976A-26C4-4F25-808E-9954CB310261}" srcOrd="2" destOrd="0" parTransId="{789EFB1E-1A32-4F80-B1CF-95BA7231C04C}" sibTransId="{155F60B4-DD53-4BB2-A3A6-17A348CE4737}"/>
    <dgm:cxn modelId="{CA51757B-25E3-4FE7-A439-48B62D3B3F48}" type="presOf" srcId="{5A65F8C6-8C95-49CE-9DF7-E745AB9D595F}" destId="{F357C39F-7C22-4D72-A7E5-B4E8B2A294CF}" srcOrd="0" destOrd="0" presId="urn:microsoft.com/office/officeart/2008/layout/NameandTitleOrganizationalChart"/>
    <dgm:cxn modelId="{2C0E8AAD-7E3E-4C59-9975-B632C7CDAF7D}" srcId="{30E12963-CB06-4C2A-8525-8DAEF863C24A}" destId="{0C32BBD0-C0AD-4C0A-B531-581C12410BD9}" srcOrd="0" destOrd="0" parTransId="{D7DA33FE-20FF-4E50-B410-EFC4AEFB1730}" sibTransId="{81B2877C-ABB9-4DBF-9DE4-EF669408A9EE}"/>
    <dgm:cxn modelId="{BA4257B0-2BA7-4651-A377-82699E62C573}" type="presOf" srcId="{57480A65-3F22-4312-B055-45F0DD51531E}" destId="{3A93F2CB-29AA-469E-AD6A-2E83B7B8077B}" srcOrd="1" destOrd="0" presId="urn:microsoft.com/office/officeart/2008/layout/NameandTitleOrganizationalChart"/>
    <dgm:cxn modelId="{59E2FDF6-6384-4FB0-BD49-033453D044E4}" type="presOf" srcId="{14F78555-3D3A-4277-89DF-AE5A8060BB30}" destId="{37CC332D-8B08-4A9E-9CB4-DBFA08935F1C}" srcOrd="0" destOrd="0" presId="urn:microsoft.com/office/officeart/2008/layout/NameandTitleOrganizationalChart"/>
    <dgm:cxn modelId="{2009DA6A-DE07-497A-9731-CC945D25E434}" type="presOf" srcId="{62CF6814-C93F-4704-BF97-1ECA6807A89D}" destId="{E871C29A-07F6-46C0-B0AA-FB808BD70798}" srcOrd="0" destOrd="0" presId="urn:microsoft.com/office/officeart/2008/layout/NameandTitleOrganizationalChart"/>
    <dgm:cxn modelId="{491DF21F-F991-4A46-B59A-61FB6D3D86E0}" type="presOf" srcId="{BE369FED-4FFA-413C-A821-D20177AB67C1}" destId="{F6FC9EC1-20A9-4503-B01A-4D0B0744B4CF}" srcOrd="0" destOrd="0" presId="urn:microsoft.com/office/officeart/2008/layout/NameandTitleOrganizationalChart"/>
    <dgm:cxn modelId="{82716145-112E-48B7-B515-D01E8143B1D9}" type="presOf" srcId="{5FDA1BA3-F03D-465A-B8E0-932FE4C1AE74}" destId="{56E73DD6-6918-4FFC-9510-54A37731B9CC}" srcOrd="0" destOrd="0" presId="urn:microsoft.com/office/officeart/2008/layout/NameandTitleOrganizationalChart"/>
    <dgm:cxn modelId="{8F3126A4-7345-48D7-99A7-7EBBC40BF3A4}" type="presOf" srcId="{D6825609-F7BC-448E-A5A0-203FDB4B773A}" destId="{BDF2D0DD-71CF-44E0-82B4-883556328FA7}" srcOrd="0" destOrd="0" presId="urn:microsoft.com/office/officeart/2008/layout/NameandTitleOrganizationalChart"/>
    <dgm:cxn modelId="{0F9FFB14-69AD-4709-BA08-5CECE540220C}" srcId="{35EFFA6A-AEE7-4873-8552-89064132084C}" destId="{EFAF8367-ABFA-4CE4-90FF-2145DD0FBB45}" srcOrd="0" destOrd="0" parTransId="{D5D94586-C994-4EED-86E9-0AF0A9ABA01B}" sibTransId="{D3DC581C-95B2-46EF-B501-8EA8297A1571}"/>
    <dgm:cxn modelId="{251E5B24-6871-4315-9D40-A624BEAACD21}" type="presOf" srcId="{125CBCCC-9D08-4181-9C48-A914F7F454F2}" destId="{B3AEF807-B36A-4A50-8161-F9E16AD15B53}" srcOrd="0" destOrd="0" presId="urn:microsoft.com/office/officeart/2008/layout/NameandTitleOrganizationalChart"/>
    <dgm:cxn modelId="{0D9D3FC4-3569-4ACD-B2BA-4F1DE641AD60}" type="presOf" srcId="{C9134FEC-02F8-4C01-A447-EA6978F287B7}" destId="{1AB859A3-F0DC-4840-83C1-2D6E34F3B2FD}" srcOrd="0" destOrd="0" presId="urn:microsoft.com/office/officeart/2008/layout/NameandTitleOrganizationalChart"/>
    <dgm:cxn modelId="{23A3B4F8-4956-474D-8A45-496DFF94D7BF}" type="presOf" srcId="{BE823FB8-3002-4BCD-A154-61ECF94A7287}" destId="{EC1417A1-9B00-481A-B4BD-839C4AE1375E}" srcOrd="0" destOrd="0" presId="urn:microsoft.com/office/officeart/2008/layout/NameandTitleOrganizationalChart"/>
    <dgm:cxn modelId="{C9147816-1399-47F4-9EB9-6D32A8236C00}" srcId="{FE00FA3C-7641-4E69-98EE-64F597F11E99}" destId="{B698BB9B-CDBA-4F0A-96D7-C5D9410D2BC7}" srcOrd="1" destOrd="0" parTransId="{03ABD3AD-0620-4D62-9D00-0BE4E539D625}" sibTransId="{DE47CAC4-2359-4228-ABDA-62D3B2629AAA}"/>
    <dgm:cxn modelId="{652CBEC0-FFF1-4EBB-8421-6A1D57358CB5}" srcId="{893844A0-95C6-4D11-81B1-63BA39DCD64C}" destId="{0DF62D23-8CDB-48B6-8627-C8C29CDC3394}" srcOrd="0" destOrd="0" parTransId="{4DB71C88-8D8B-4024-9A47-90DEE5E24542}" sibTransId="{D0FB3839-D30C-4015-A8B3-C772B527B6E8}"/>
    <dgm:cxn modelId="{5388BD3C-B9F9-4936-A10F-412376D8F871}" type="presOf" srcId="{BA042E71-4003-4C45-BAE9-89FD5FAB282B}" destId="{3264F9BC-A1D4-43D3-9EFE-24D84D5ADA63}" srcOrd="0" destOrd="0" presId="urn:microsoft.com/office/officeart/2008/layout/NameandTitleOrganizationalChart"/>
    <dgm:cxn modelId="{C508BF81-760C-41E8-AAE6-B1EF4DCDB427}" srcId="{CFB14F2D-30FF-4A88-9FF3-E56042C9DC3E}" destId="{72539F5A-BD15-4758-9FA7-AB8BE00B051A}" srcOrd="0" destOrd="0" parTransId="{E2AE3E0C-31C9-4AF6-A016-D8EC8C00DA16}" sibTransId="{5FDA1BA3-F03D-465A-B8E0-932FE4C1AE74}"/>
    <dgm:cxn modelId="{F657A35A-4A8E-4FBC-9617-FC4770513E2B}" type="presOf" srcId="{A058D47A-E433-41D9-99C7-157FA581FA02}" destId="{041773B8-4A89-4071-9AA7-BFA56D7342FB}" srcOrd="0" destOrd="0" presId="urn:microsoft.com/office/officeart/2008/layout/NameandTitleOrganizationalChart"/>
    <dgm:cxn modelId="{DCA67E81-6147-46F0-82DE-52CD63B80FF1}" type="presOf" srcId="{CBB974AF-9866-4EF5-9545-23453E571852}" destId="{084E3B69-1883-4ABA-A8C0-9B1FE25208A7}" srcOrd="0" destOrd="0" presId="urn:microsoft.com/office/officeart/2008/layout/NameandTitleOrganizationalChart"/>
    <dgm:cxn modelId="{4D6E34AC-2E2A-4E2C-BBCA-168ABAAEEC0B}" type="presParOf" srcId="{759B57E1-BF5F-4D31-95E4-BE286B5202D1}" destId="{383636B5-8DCF-46B7-A72D-3ECA5C263FDD}" srcOrd="0" destOrd="0" presId="urn:microsoft.com/office/officeart/2008/layout/NameandTitleOrganizationalChart"/>
    <dgm:cxn modelId="{CA267F9D-29F8-4185-BF62-2D791EDF20BC}" type="presParOf" srcId="{383636B5-8DCF-46B7-A72D-3ECA5C263FDD}" destId="{33FDBE74-8F62-4AF8-BA49-AADEB0A33D37}" srcOrd="0" destOrd="0" presId="urn:microsoft.com/office/officeart/2008/layout/NameandTitleOrganizationalChart"/>
    <dgm:cxn modelId="{21DF7B4A-F253-4003-B2C9-1C530039EA4B}" type="presParOf" srcId="{33FDBE74-8F62-4AF8-BA49-AADEB0A33D37}" destId="{CF05B2F2-C735-4EBD-A1A9-0380A635C16B}" srcOrd="0" destOrd="0" presId="urn:microsoft.com/office/officeart/2008/layout/NameandTitleOrganizationalChart"/>
    <dgm:cxn modelId="{EC40CE58-D240-49BB-8781-5E4ABCB5F007}" type="presParOf" srcId="{33FDBE74-8F62-4AF8-BA49-AADEB0A33D37}" destId="{9348D212-D6E4-46F9-9F78-74E861EA1340}" srcOrd="1" destOrd="0" presId="urn:microsoft.com/office/officeart/2008/layout/NameandTitleOrganizationalChart"/>
    <dgm:cxn modelId="{A137976B-923D-4F0B-AFEF-69B71EB49B53}" type="presParOf" srcId="{33FDBE74-8F62-4AF8-BA49-AADEB0A33D37}" destId="{8C5E1E43-C7D6-4861-9975-CF0A68C2D57C}" srcOrd="2" destOrd="0" presId="urn:microsoft.com/office/officeart/2008/layout/NameandTitleOrganizationalChart"/>
    <dgm:cxn modelId="{4D530E79-4AB2-4AE4-BAB3-B6E5BD57FBBC}" type="presParOf" srcId="{383636B5-8DCF-46B7-A72D-3ECA5C263FDD}" destId="{69E0D04A-C6E5-48C6-9D8D-E16E581343BF}" srcOrd="1" destOrd="0" presId="urn:microsoft.com/office/officeart/2008/layout/NameandTitleOrganizationalChart"/>
    <dgm:cxn modelId="{DE2978D0-3D8B-4B5B-8812-B1E160735CD9}" type="presParOf" srcId="{383636B5-8DCF-46B7-A72D-3ECA5C263FDD}" destId="{79911711-89DB-43BC-9942-A06BF89C7938}" srcOrd="2" destOrd="0" presId="urn:microsoft.com/office/officeart/2008/layout/NameandTitleOrganizationalChart"/>
    <dgm:cxn modelId="{27122162-A3FE-4B9C-81B7-AC5A4F70E4AA}" type="presParOf" srcId="{759B57E1-BF5F-4D31-95E4-BE286B5202D1}" destId="{1E45ED37-7879-464E-93B2-16A968EFC80B}" srcOrd="1" destOrd="0" presId="urn:microsoft.com/office/officeart/2008/layout/NameandTitleOrganizationalChart"/>
    <dgm:cxn modelId="{4FB65F50-10B7-4657-A265-1763097647D8}" type="presParOf" srcId="{1E45ED37-7879-464E-93B2-16A968EFC80B}" destId="{938DDCCA-4915-4127-8BC9-A711EAF935D1}" srcOrd="0" destOrd="0" presId="urn:microsoft.com/office/officeart/2008/layout/NameandTitleOrganizationalChart"/>
    <dgm:cxn modelId="{EFEFB364-C052-4ECF-80E9-601D9B3B4E0B}" type="presParOf" srcId="{938DDCCA-4915-4127-8BC9-A711EAF935D1}" destId="{DEBC9D2C-CAF9-4948-9AAD-D3D10AD17079}" srcOrd="0" destOrd="0" presId="urn:microsoft.com/office/officeart/2008/layout/NameandTitleOrganizationalChart"/>
    <dgm:cxn modelId="{EABEC7E2-0674-453E-A2FF-BF3252398B4F}" type="presParOf" srcId="{938DDCCA-4915-4127-8BC9-A711EAF935D1}" destId="{07565CA3-7141-48BA-B9A5-979EF5847AD9}" srcOrd="1" destOrd="0" presId="urn:microsoft.com/office/officeart/2008/layout/NameandTitleOrganizationalChart"/>
    <dgm:cxn modelId="{BE8432EF-4E17-4F4D-A365-F326418B2E75}" type="presParOf" srcId="{938DDCCA-4915-4127-8BC9-A711EAF935D1}" destId="{3C252EDE-AA90-4E34-8FE0-51133E868D87}" srcOrd="2" destOrd="0" presId="urn:microsoft.com/office/officeart/2008/layout/NameandTitleOrganizationalChart"/>
    <dgm:cxn modelId="{EA20436F-B923-493B-A5E4-70074109035E}" type="presParOf" srcId="{1E45ED37-7879-464E-93B2-16A968EFC80B}" destId="{A49DA9DE-AABC-44DE-8ABC-8D6DA5530A06}" srcOrd="1" destOrd="0" presId="urn:microsoft.com/office/officeart/2008/layout/NameandTitleOrganizationalChart"/>
    <dgm:cxn modelId="{69A06143-DDD0-4777-A839-B7EA9A23237F}" type="presParOf" srcId="{A49DA9DE-AABC-44DE-8ABC-8D6DA5530A06}" destId="{08B53766-F516-4011-99FD-69AFBA144CF9}" srcOrd="0" destOrd="0" presId="urn:microsoft.com/office/officeart/2008/layout/NameandTitleOrganizationalChart"/>
    <dgm:cxn modelId="{A04708C1-3295-4142-BE49-652BAF4084C2}" type="presParOf" srcId="{A49DA9DE-AABC-44DE-8ABC-8D6DA5530A06}" destId="{C189F9B7-0C7E-404D-95CE-761FDC55A0D7}" srcOrd="1" destOrd="0" presId="urn:microsoft.com/office/officeart/2008/layout/NameandTitleOrganizationalChart"/>
    <dgm:cxn modelId="{E936C98A-3BEE-4EAE-A0CF-7056DE02AB1B}" type="presParOf" srcId="{C189F9B7-0C7E-404D-95CE-761FDC55A0D7}" destId="{04FD4ACF-0B52-4F2D-B0EA-0F9FB57C5B7E}" srcOrd="0" destOrd="0" presId="urn:microsoft.com/office/officeart/2008/layout/NameandTitleOrganizationalChart"/>
    <dgm:cxn modelId="{0E27D367-C378-45D8-9DFE-068FFF14AF47}" type="presParOf" srcId="{04FD4ACF-0B52-4F2D-B0EA-0F9FB57C5B7E}" destId="{EC1B58AB-B08D-49A5-B187-1FCCF6E0A36D}" srcOrd="0" destOrd="0" presId="urn:microsoft.com/office/officeart/2008/layout/NameandTitleOrganizationalChart"/>
    <dgm:cxn modelId="{E3E43036-2187-4F7C-934A-103E9D44AAF2}" type="presParOf" srcId="{04FD4ACF-0B52-4F2D-B0EA-0F9FB57C5B7E}" destId="{E08DB4CB-66DA-49F4-967B-5A0514D54527}" srcOrd="1" destOrd="0" presId="urn:microsoft.com/office/officeart/2008/layout/NameandTitleOrganizationalChart"/>
    <dgm:cxn modelId="{36F2E461-AC3F-4F3B-86AF-E18F1A778C58}" type="presParOf" srcId="{04FD4ACF-0B52-4F2D-B0EA-0F9FB57C5B7E}" destId="{49756F05-2296-40DC-B7F8-64016DB67D4C}" srcOrd="2" destOrd="0" presId="urn:microsoft.com/office/officeart/2008/layout/NameandTitleOrganizationalChart"/>
    <dgm:cxn modelId="{B0BF8D57-7165-46EB-9A24-6BBB6D0C2F94}" type="presParOf" srcId="{C189F9B7-0C7E-404D-95CE-761FDC55A0D7}" destId="{E57E7EB5-5F8D-4587-BD3A-801837A09215}" srcOrd="1" destOrd="0" presId="urn:microsoft.com/office/officeart/2008/layout/NameandTitleOrganizationalChart"/>
    <dgm:cxn modelId="{6477C7E9-59B6-4BAB-9287-C3FF105AD8A9}" type="presParOf" srcId="{E57E7EB5-5F8D-4587-BD3A-801837A09215}" destId="{E8C50831-425D-4E4B-B515-15F878F9F664}" srcOrd="0" destOrd="0" presId="urn:microsoft.com/office/officeart/2008/layout/NameandTitleOrganizationalChart"/>
    <dgm:cxn modelId="{1F61BABC-79B1-480A-BC16-6DCCF0B9516F}" type="presParOf" srcId="{E57E7EB5-5F8D-4587-BD3A-801837A09215}" destId="{10552AF6-4525-40CA-A2F5-00EADD0EF8F3}" srcOrd="1" destOrd="0" presId="urn:microsoft.com/office/officeart/2008/layout/NameandTitleOrganizationalChart"/>
    <dgm:cxn modelId="{4D11E467-A88A-4D3C-A4F6-5C253D8D392F}" type="presParOf" srcId="{10552AF6-4525-40CA-A2F5-00EADD0EF8F3}" destId="{12A44CF3-1A21-4ECC-A3B6-79506035ABB7}" srcOrd="0" destOrd="0" presId="urn:microsoft.com/office/officeart/2008/layout/NameandTitleOrganizationalChart"/>
    <dgm:cxn modelId="{C4E49F1F-D68C-4EDA-A8CF-A9B4405E11C9}" type="presParOf" srcId="{12A44CF3-1A21-4ECC-A3B6-79506035ABB7}" destId="{D1A63B8C-8FF3-490E-8776-FF5195B18A5D}" srcOrd="0" destOrd="0" presId="urn:microsoft.com/office/officeart/2008/layout/NameandTitleOrganizationalChart"/>
    <dgm:cxn modelId="{3CE9E90D-6085-4656-BA46-37D6F96CC3BA}" type="presParOf" srcId="{12A44CF3-1A21-4ECC-A3B6-79506035ABB7}" destId="{4F8DA36F-B764-47C4-B4C6-DE6A12EE41B8}" srcOrd="1" destOrd="0" presId="urn:microsoft.com/office/officeart/2008/layout/NameandTitleOrganizationalChart"/>
    <dgm:cxn modelId="{1D7049D7-52A2-4675-B431-DADDB07941E5}" type="presParOf" srcId="{12A44CF3-1A21-4ECC-A3B6-79506035ABB7}" destId="{9CAB21F8-DFBC-41A6-8EEA-823F016C89F9}" srcOrd="2" destOrd="0" presId="urn:microsoft.com/office/officeart/2008/layout/NameandTitleOrganizationalChart"/>
    <dgm:cxn modelId="{11503411-125C-4C44-9997-B0A7067D1371}" type="presParOf" srcId="{10552AF6-4525-40CA-A2F5-00EADD0EF8F3}" destId="{5E4DA6EE-8FBF-44C6-8EB4-0DFBF4D292EF}" srcOrd="1" destOrd="0" presId="urn:microsoft.com/office/officeart/2008/layout/NameandTitleOrganizationalChart"/>
    <dgm:cxn modelId="{8707DCE7-7EE7-4B3A-B6D6-898178709C33}" type="presParOf" srcId="{10552AF6-4525-40CA-A2F5-00EADD0EF8F3}" destId="{A5B17B99-DBEE-4785-A890-E0FF6F9B32F4}" srcOrd="2" destOrd="0" presId="urn:microsoft.com/office/officeart/2008/layout/NameandTitleOrganizationalChart"/>
    <dgm:cxn modelId="{8FED2185-6026-4B36-98CF-7136D27BBDE2}" type="presParOf" srcId="{C189F9B7-0C7E-404D-95CE-761FDC55A0D7}" destId="{1CED5FCC-E7DE-4B20-AD37-E5A5CA0748AB}" srcOrd="2" destOrd="0" presId="urn:microsoft.com/office/officeart/2008/layout/NameandTitleOrganizationalChart"/>
    <dgm:cxn modelId="{B83ED5F5-B043-4DF3-981A-60A975015D17}" type="presParOf" srcId="{A49DA9DE-AABC-44DE-8ABC-8D6DA5530A06}" destId="{A6A743B6-5E4B-4A00-B60F-EF5262A74A97}" srcOrd="2" destOrd="0" presId="urn:microsoft.com/office/officeart/2008/layout/NameandTitleOrganizationalChart"/>
    <dgm:cxn modelId="{3BE56B5F-DB71-4B48-99AF-AC2A1E802642}" type="presParOf" srcId="{A49DA9DE-AABC-44DE-8ABC-8D6DA5530A06}" destId="{B3473033-626C-426E-AACA-102EA96E734D}" srcOrd="3" destOrd="0" presId="urn:microsoft.com/office/officeart/2008/layout/NameandTitleOrganizationalChart"/>
    <dgm:cxn modelId="{0CD06ACE-5C72-4B78-946E-6612A3B52FF5}" type="presParOf" srcId="{B3473033-626C-426E-AACA-102EA96E734D}" destId="{B373CC09-CAC4-4DC0-8DE1-3D2093084D72}" srcOrd="0" destOrd="0" presId="urn:microsoft.com/office/officeart/2008/layout/NameandTitleOrganizationalChart"/>
    <dgm:cxn modelId="{D6D55309-BDEC-41BB-9CCA-6ABDECF4F144}" type="presParOf" srcId="{B373CC09-CAC4-4DC0-8DE1-3D2093084D72}" destId="{9F0CECCE-192C-4DFB-B81B-F24812957F04}" srcOrd="0" destOrd="0" presId="urn:microsoft.com/office/officeart/2008/layout/NameandTitleOrganizationalChart"/>
    <dgm:cxn modelId="{3EB49155-911A-4E60-964A-8CA7801CE858}" type="presParOf" srcId="{B373CC09-CAC4-4DC0-8DE1-3D2093084D72}" destId="{7278B439-EBD9-4C4D-A559-38B6709AA14C}" srcOrd="1" destOrd="0" presId="urn:microsoft.com/office/officeart/2008/layout/NameandTitleOrganizationalChart"/>
    <dgm:cxn modelId="{A004A307-528A-4DF7-AB59-E29E6AF9108F}" type="presParOf" srcId="{B373CC09-CAC4-4DC0-8DE1-3D2093084D72}" destId="{4D0AEB25-8D8B-471D-AA8B-137101BCD2DF}" srcOrd="2" destOrd="0" presId="urn:microsoft.com/office/officeart/2008/layout/NameandTitleOrganizationalChart"/>
    <dgm:cxn modelId="{52CCE70C-6F4A-403D-9554-F980098EB985}" type="presParOf" srcId="{B3473033-626C-426E-AACA-102EA96E734D}" destId="{EED90959-B461-4297-B181-A2D7254E6E06}" srcOrd="1" destOrd="0" presId="urn:microsoft.com/office/officeart/2008/layout/NameandTitleOrganizationalChart"/>
    <dgm:cxn modelId="{2F369941-670C-4B25-919D-A0E3FE60426A}" type="presParOf" srcId="{B3473033-626C-426E-AACA-102EA96E734D}" destId="{D06E31AE-37CB-4A0E-A935-6A1E220E72A9}" srcOrd="2" destOrd="0" presId="urn:microsoft.com/office/officeart/2008/layout/NameandTitleOrganizationalChart"/>
    <dgm:cxn modelId="{F5167981-2C83-4DFB-9217-A80085D273E7}" type="presParOf" srcId="{A49DA9DE-AABC-44DE-8ABC-8D6DA5530A06}" destId="{D86DF658-E21F-4721-8722-936CD3E8AC51}" srcOrd="4" destOrd="0" presId="urn:microsoft.com/office/officeart/2008/layout/NameandTitleOrganizationalChart"/>
    <dgm:cxn modelId="{6EC0B309-4F0A-4B4B-98DB-D89DFC119FE1}" type="presParOf" srcId="{A49DA9DE-AABC-44DE-8ABC-8D6DA5530A06}" destId="{756083A2-01B0-46E0-8D8C-658D31E2FFD4}" srcOrd="5" destOrd="0" presId="urn:microsoft.com/office/officeart/2008/layout/NameandTitleOrganizationalChart"/>
    <dgm:cxn modelId="{76FC79A3-74FE-49BB-A8C9-53A972149BE5}" type="presParOf" srcId="{756083A2-01B0-46E0-8D8C-658D31E2FFD4}" destId="{99D4C2A5-4F55-4CD5-A43F-DC50FF19601C}" srcOrd="0" destOrd="0" presId="urn:microsoft.com/office/officeart/2008/layout/NameandTitleOrganizationalChart"/>
    <dgm:cxn modelId="{81EF12FD-88D3-4C10-BAAB-9A3C31571685}" type="presParOf" srcId="{99D4C2A5-4F55-4CD5-A43F-DC50FF19601C}" destId="{84A79496-3DDA-41CE-BB51-0ACACB7555B1}" srcOrd="0" destOrd="0" presId="urn:microsoft.com/office/officeart/2008/layout/NameandTitleOrganizationalChart"/>
    <dgm:cxn modelId="{154B3627-99DD-47CC-AE7C-451BF6C1CC6F}" type="presParOf" srcId="{99D4C2A5-4F55-4CD5-A43F-DC50FF19601C}" destId="{5132B64A-BB58-4227-A34C-D275CB072214}" srcOrd="1" destOrd="0" presId="urn:microsoft.com/office/officeart/2008/layout/NameandTitleOrganizationalChart"/>
    <dgm:cxn modelId="{7823A353-1985-4642-BC6E-8DD2AAD0E302}" type="presParOf" srcId="{99D4C2A5-4F55-4CD5-A43F-DC50FF19601C}" destId="{546ECCAD-B0D4-4060-9920-7FC1D9142BA6}" srcOrd="2" destOrd="0" presId="urn:microsoft.com/office/officeart/2008/layout/NameandTitleOrganizationalChart"/>
    <dgm:cxn modelId="{29B5587B-0C3E-4B43-9FB7-8433246E053F}" type="presParOf" srcId="{756083A2-01B0-46E0-8D8C-658D31E2FFD4}" destId="{24802E35-04C9-4BD8-A86C-A7B10D406CEF}" srcOrd="1" destOrd="0" presId="urn:microsoft.com/office/officeart/2008/layout/NameandTitleOrganizationalChart"/>
    <dgm:cxn modelId="{14B5F412-FFC2-488F-9484-4788E8AF9963}" type="presParOf" srcId="{24802E35-04C9-4BD8-A86C-A7B10D406CEF}" destId="{6043969C-C8A7-45AA-9951-8E6AC5755127}" srcOrd="0" destOrd="0" presId="urn:microsoft.com/office/officeart/2008/layout/NameandTitleOrganizationalChart"/>
    <dgm:cxn modelId="{92D6C9B1-E2B0-4961-BF7D-1CFE5EC9C4CB}" type="presParOf" srcId="{24802E35-04C9-4BD8-A86C-A7B10D406CEF}" destId="{05E38D88-44C9-4CD4-889E-F20928E64051}" srcOrd="1" destOrd="0" presId="urn:microsoft.com/office/officeart/2008/layout/NameandTitleOrganizationalChart"/>
    <dgm:cxn modelId="{A3E09F0E-43DB-4DC9-8FFE-1BE5779350A9}" type="presParOf" srcId="{05E38D88-44C9-4CD4-889E-F20928E64051}" destId="{21D46064-279F-4F6A-8EA5-10405ED6A248}" srcOrd="0" destOrd="0" presId="urn:microsoft.com/office/officeart/2008/layout/NameandTitleOrganizationalChart"/>
    <dgm:cxn modelId="{809D140E-97C0-43C3-9134-8E6B05A4F75F}" type="presParOf" srcId="{21D46064-279F-4F6A-8EA5-10405ED6A248}" destId="{F49785B8-CBF0-4DEE-A0FD-84B307F9D6E9}" srcOrd="0" destOrd="0" presId="urn:microsoft.com/office/officeart/2008/layout/NameandTitleOrganizationalChart"/>
    <dgm:cxn modelId="{99407C20-075E-4E6E-BDB3-163DA20F3DB3}" type="presParOf" srcId="{21D46064-279F-4F6A-8EA5-10405ED6A248}" destId="{C860935C-5876-40AA-B912-A7EA7D608981}" srcOrd="1" destOrd="0" presId="urn:microsoft.com/office/officeart/2008/layout/NameandTitleOrganizationalChart"/>
    <dgm:cxn modelId="{D65B224D-8387-46D8-A77E-B10A74A7240D}" type="presParOf" srcId="{21D46064-279F-4F6A-8EA5-10405ED6A248}" destId="{354764A3-583E-4427-B68F-64806AD1A32F}" srcOrd="2" destOrd="0" presId="urn:microsoft.com/office/officeart/2008/layout/NameandTitleOrganizationalChart"/>
    <dgm:cxn modelId="{D36B3214-97FF-4CD7-947A-6C43CFBAF874}" type="presParOf" srcId="{05E38D88-44C9-4CD4-889E-F20928E64051}" destId="{1CBFD53C-09CA-494C-9725-5B2CB1DDC385}" srcOrd="1" destOrd="0" presId="urn:microsoft.com/office/officeart/2008/layout/NameandTitleOrganizationalChart"/>
    <dgm:cxn modelId="{136B3EE0-CCB7-4FF1-9669-74A3B0A50934}" type="presParOf" srcId="{1CBFD53C-09CA-494C-9725-5B2CB1DDC385}" destId="{BEB297D7-6F39-44B8-8B94-11DCD94E24B2}" srcOrd="0" destOrd="0" presId="urn:microsoft.com/office/officeart/2008/layout/NameandTitleOrganizationalChart"/>
    <dgm:cxn modelId="{92F49556-D3DF-428A-B128-16B90CEE254D}" type="presParOf" srcId="{1CBFD53C-09CA-494C-9725-5B2CB1DDC385}" destId="{6D793332-C92C-4237-B22A-055EC8AAF531}" srcOrd="1" destOrd="0" presId="urn:microsoft.com/office/officeart/2008/layout/NameandTitleOrganizationalChart"/>
    <dgm:cxn modelId="{118DB2F7-006C-441D-B5BC-3AEA9CFB8388}" type="presParOf" srcId="{6D793332-C92C-4237-B22A-055EC8AAF531}" destId="{5E2DA76A-3422-47DF-A3B1-171780FD837A}" srcOrd="0" destOrd="0" presId="urn:microsoft.com/office/officeart/2008/layout/NameandTitleOrganizationalChart"/>
    <dgm:cxn modelId="{C7998493-F560-499A-A34B-116C36E642DF}" type="presParOf" srcId="{5E2DA76A-3422-47DF-A3B1-171780FD837A}" destId="{48112D07-B488-4241-984E-404B3899830B}" srcOrd="0" destOrd="0" presId="urn:microsoft.com/office/officeart/2008/layout/NameandTitleOrganizationalChart"/>
    <dgm:cxn modelId="{E5B12580-C506-452F-9399-2C37E6D0CB8B}" type="presParOf" srcId="{5E2DA76A-3422-47DF-A3B1-171780FD837A}" destId="{9DC68381-B28F-404B-8A89-07F5B3B4A614}" srcOrd="1" destOrd="0" presId="urn:microsoft.com/office/officeart/2008/layout/NameandTitleOrganizationalChart"/>
    <dgm:cxn modelId="{0CAA464B-D745-4412-93B4-3DE74698FCB7}" type="presParOf" srcId="{5E2DA76A-3422-47DF-A3B1-171780FD837A}" destId="{8AA0C772-D502-4C61-BD91-B2CF2F097BCB}" srcOrd="2" destOrd="0" presId="urn:microsoft.com/office/officeart/2008/layout/NameandTitleOrganizationalChart"/>
    <dgm:cxn modelId="{EC3131FA-C0F7-4957-BE84-B006791F51D3}" type="presParOf" srcId="{6D793332-C92C-4237-B22A-055EC8AAF531}" destId="{BA4D1419-D55B-4D34-AE67-6ECC63BF5BA6}" srcOrd="1" destOrd="0" presId="urn:microsoft.com/office/officeart/2008/layout/NameandTitleOrganizationalChart"/>
    <dgm:cxn modelId="{38C70C13-2689-4AB6-82EF-C094EBD72A73}" type="presParOf" srcId="{BA4D1419-D55B-4D34-AE67-6ECC63BF5BA6}" destId="{76A6A448-B78E-4BB4-A81B-DE700D5F9749}" srcOrd="0" destOrd="0" presId="urn:microsoft.com/office/officeart/2008/layout/NameandTitleOrganizationalChart"/>
    <dgm:cxn modelId="{155FA438-9F17-4E65-BCE1-0A1676031199}" type="presParOf" srcId="{BA4D1419-D55B-4D34-AE67-6ECC63BF5BA6}" destId="{3F7D16ED-FDDF-46DF-A730-A28C6E056FEC}" srcOrd="1" destOrd="0" presId="urn:microsoft.com/office/officeart/2008/layout/NameandTitleOrganizationalChart"/>
    <dgm:cxn modelId="{FC71C994-2201-4AF4-8A5D-3872C19B6C81}" type="presParOf" srcId="{3F7D16ED-FDDF-46DF-A730-A28C6E056FEC}" destId="{9A82D630-DA49-47CE-ACC9-C788F2C25E75}" srcOrd="0" destOrd="0" presId="urn:microsoft.com/office/officeart/2008/layout/NameandTitleOrganizationalChart"/>
    <dgm:cxn modelId="{B26F3AD1-CEBF-48F6-BDAE-60DC4911FDD9}" type="presParOf" srcId="{9A82D630-DA49-47CE-ACC9-C788F2C25E75}" destId="{1048D80C-B3E0-48E5-B506-50D50EEB0EA3}" srcOrd="0" destOrd="0" presId="urn:microsoft.com/office/officeart/2008/layout/NameandTitleOrganizationalChart"/>
    <dgm:cxn modelId="{488DA5FF-DC85-4DAD-A942-391C056FBBFD}" type="presParOf" srcId="{9A82D630-DA49-47CE-ACC9-C788F2C25E75}" destId="{CA9AF55E-2CFF-4332-8350-90B65C362136}" srcOrd="1" destOrd="0" presId="urn:microsoft.com/office/officeart/2008/layout/NameandTitleOrganizationalChart"/>
    <dgm:cxn modelId="{F47D7B50-4B16-40AA-8888-F5F3E7EA47E4}" type="presParOf" srcId="{9A82D630-DA49-47CE-ACC9-C788F2C25E75}" destId="{14877C60-98D5-406A-8306-01AC98F93C30}" srcOrd="2" destOrd="0" presId="urn:microsoft.com/office/officeart/2008/layout/NameandTitleOrganizationalChart"/>
    <dgm:cxn modelId="{0E8D0058-94A7-4C6E-932D-10C9AC5CFDE9}" type="presParOf" srcId="{3F7D16ED-FDDF-46DF-A730-A28C6E056FEC}" destId="{A1860C10-AE89-44F2-9B08-731A1A7284D3}" srcOrd="1" destOrd="0" presId="urn:microsoft.com/office/officeart/2008/layout/NameandTitleOrganizationalChart"/>
    <dgm:cxn modelId="{52FBB74A-041C-4873-8106-550C840D6446}" type="presParOf" srcId="{3F7D16ED-FDDF-46DF-A730-A28C6E056FEC}" destId="{1942FCB8-9396-4BEA-BAB9-F9FD4A9BDF12}" srcOrd="2" destOrd="0" presId="urn:microsoft.com/office/officeart/2008/layout/NameandTitleOrganizationalChart"/>
    <dgm:cxn modelId="{7AF98E86-7584-4653-B7F7-6D19BC997764}" type="presParOf" srcId="{6D793332-C92C-4237-B22A-055EC8AAF531}" destId="{AE7E4980-EA62-446E-A4BF-777AD9C12220}" srcOrd="2" destOrd="0" presId="urn:microsoft.com/office/officeart/2008/layout/NameandTitleOrganizationalChart"/>
    <dgm:cxn modelId="{5E65409A-4155-492F-B550-B7510F3757C0}" type="presParOf" srcId="{1CBFD53C-09CA-494C-9725-5B2CB1DDC385}" destId="{AB023175-868F-410E-AD49-94DEC412BCFB}" srcOrd="2" destOrd="0" presId="urn:microsoft.com/office/officeart/2008/layout/NameandTitleOrganizationalChart"/>
    <dgm:cxn modelId="{5F80FB7D-69E9-4BC5-923C-02875DEA64E3}" type="presParOf" srcId="{1CBFD53C-09CA-494C-9725-5B2CB1DDC385}" destId="{9A9395E5-C979-481B-BF62-D072CEDA262A}" srcOrd="3" destOrd="0" presId="urn:microsoft.com/office/officeart/2008/layout/NameandTitleOrganizationalChart"/>
    <dgm:cxn modelId="{7E46DF28-6FAF-4BD7-8116-761D780AC65C}" type="presParOf" srcId="{9A9395E5-C979-481B-BF62-D072CEDA262A}" destId="{FC976FF0-DAE6-49EF-8BB1-7107A3FDAE39}" srcOrd="0" destOrd="0" presId="urn:microsoft.com/office/officeart/2008/layout/NameandTitleOrganizationalChart"/>
    <dgm:cxn modelId="{D8C0D811-8284-4D01-BFFE-70CB134CC783}" type="presParOf" srcId="{FC976FF0-DAE6-49EF-8BB1-7107A3FDAE39}" destId="{A123EC6B-59E3-4296-8CB3-B363A4FC5BA4}" srcOrd="0" destOrd="0" presId="urn:microsoft.com/office/officeart/2008/layout/NameandTitleOrganizationalChart"/>
    <dgm:cxn modelId="{10D03132-E555-455D-ACD2-4B1DFEB55757}" type="presParOf" srcId="{FC976FF0-DAE6-49EF-8BB1-7107A3FDAE39}" destId="{A2282D4C-710B-48F3-B62C-FF388DEF26B9}" srcOrd="1" destOrd="0" presId="urn:microsoft.com/office/officeart/2008/layout/NameandTitleOrganizationalChart"/>
    <dgm:cxn modelId="{3F9BE94D-623C-4D41-A766-C0E2F985D904}" type="presParOf" srcId="{FC976FF0-DAE6-49EF-8BB1-7107A3FDAE39}" destId="{036E4AB7-0EC4-4713-BD7D-CD9694A5CFF1}" srcOrd="2" destOrd="0" presId="urn:microsoft.com/office/officeart/2008/layout/NameandTitleOrganizationalChart"/>
    <dgm:cxn modelId="{AB0E9517-C7E7-4F34-884C-054B4A5310BE}" type="presParOf" srcId="{9A9395E5-C979-481B-BF62-D072CEDA262A}" destId="{B939314E-0B31-4594-A5B7-AD006562DBB6}" srcOrd="1" destOrd="0" presId="urn:microsoft.com/office/officeart/2008/layout/NameandTitleOrganizationalChart"/>
    <dgm:cxn modelId="{7F3AA8B5-B426-4863-9FEC-759C9910FE01}" type="presParOf" srcId="{B939314E-0B31-4594-A5B7-AD006562DBB6}" destId="{6A1C2212-421E-45A5-AF7D-931FEFDCBDF9}" srcOrd="0" destOrd="0" presId="urn:microsoft.com/office/officeart/2008/layout/NameandTitleOrganizationalChart"/>
    <dgm:cxn modelId="{8DB95815-4296-4F34-B513-972482920A7C}" type="presParOf" srcId="{B939314E-0B31-4594-A5B7-AD006562DBB6}" destId="{9418EEC2-06C2-4071-AEA6-FEE5F4DE09FF}" srcOrd="1" destOrd="0" presId="urn:microsoft.com/office/officeart/2008/layout/NameandTitleOrganizationalChart"/>
    <dgm:cxn modelId="{B5301106-B18D-4A13-AE84-51C98EA7C5A6}" type="presParOf" srcId="{9418EEC2-06C2-4071-AEA6-FEE5F4DE09FF}" destId="{C46B9E87-F49C-4989-9B85-95B9945F551D}" srcOrd="0" destOrd="0" presId="urn:microsoft.com/office/officeart/2008/layout/NameandTitleOrganizationalChart"/>
    <dgm:cxn modelId="{2A586FD4-7A97-41B0-9697-E43707DE050B}" type="presParOf" srcId="{C46B9E87-F49C-4989-9B85-95B9945F551D}" destId="{74E7445D-AB8B-40E3-8DD2-DD82FD3536FB}" srcOrd="0" destOrd="0" presId="urn:microsoft.com/office/officeart/2008/layout/NameandTitleOrganizationalChart"/>
    <dgm:cxn modelId="{B7BE3FC4-4F7A-4D3B-986C-86CCDC53220C}" type="presParOf" srcId="{C46B9E87-F49C-4989-9B85-95B9945F551D}" destId="{6F8D3584-9ED5-4CE2-A4C9-B9CE3D4C6C7B}" srcOrd="1" destOrd="0" presId="urn:microsoft.com/office/officeart/2008/layout/NameandTitleOrganizationalChart"/>
    <dgm:cxn modelId="{AF81C6C2-2999-4DCC-9309-19225863EA86}" type="presParOf" srcId="{C46B9E87-F49C-4989-9B85-95B9945F551D}" destId="{F73799F5-A7D4-4A58-B040-B8BCC91FC279}" srcOrd="2" destOrd="0" presId="urn:microsoft.com/office/officeart/2008/layout/NameandTitleOrganizationalChart"/>
    <dgm:cxn modelId="{A727BF2B-0CB2-44DB-9E2E-9B8DEA4C0DF6}" type="presParOf" srcId="{9418EEC2-06C2-4071-AEA6-FEE5F4DE09FF}" destId="{C0EB153B-3784-4C66-BC27-80BBB7CB071D}" srcOrd="1" destOrd="0" presId="urn:microsoft.com/office/officeart/2008/layout/NameandTitleOrganizationalChart"/>
    <dgm:cxn modelId="{D3E810E5-9961-4530-8152-DD135379E56B}" type="presParOf" srcId="{9418EEC2-06C2-4071-AEA6-FEE5F4DE09FF}" destId="{10EEA717-816D-44C2-8875-B46558397B3C}" srcOrd="2" destOrd="0" presId="urn:microsoft.com/office/officeart/2008/layout/NameandTitleOrganizationalChart"/>
    <dgm:cxn modelId="{1CFD84AC-2E3A-41B4-A1EA-9D6AF6D536DC}" type="presParOf" srcId="{9A9395E5-C979-481B-BF62-D072CEDA262A}" destId="{9D7597E6-33DE-4044-8BB6-8FB56C8E6563}" srcOrd="2" destOrd="0" presId="urn:microsoft.com/office/officeart/2008/layout/NameandTitleOrganizationalChart"/>
    <dgm:cxn modelId="{22F68F87-F273-42CE-A2A7-2D32F6BA417E}" type="presParOf" srcId="{1CBFD53C-09CA-494C-9725-5B2CB1DDC385}" destId="{34F5F952-DBFF-4A5C-AB2B-7F0C5CD29900}" srcOrd="4" destOrd="0" presId="urn:microsoft.com/office/officeart/2008/layout/NameandTitleOrganizationalChart"/>
    <dgm:cxn modelId="{C088669C-7380-4856-8C17-2848B3106D38}" type="presParOf" srcId="{1CBFD53C-09CA-494C-9725-5B2CB1DDC385}" destId="{AA9A6A03-FC13-4E62-A6FB-6969C897FBD1}" srcOrd="5" destOrd="0" presId="urn:microsoft.com/office/officeart/2008/layout/NameandTitleOrganizationalChart"/>
    <dgm:cxn modelId="{157E4400-F1BB-4E15-B614-654FBC669D6E}" type="presParOf" srcId="{AA9A6A03-FC13-4E62-A6FB-6969C897FBD1}" destId="{6F3A8A2C-87EF-4F83-B871-3857CA61A4F3}" srcOrd="0" destOrd="0" presId="urn:microsoft.com/office/officeart/2008/layout/NameandTitleOrganizationalChart"/>
    <dgm:cxn modelId="{59C5A919-EF1C-4469-A813-3B6A7CC504EA}" type="presParOf" srcId="{6F3A8A2C-87EF-4F83-B871-3857CA61A4F3}" destId="{D64276DB-02BB-4D5D-92BA-8B4F9E249886}" srcOrd="0" destOrd="0" presId="urn:microsoft.com/office/officeart/2008/layout/NameandTitleOrganizationalChart"/>
    <dgm:cxn modelId="{D8B2CEFF-016C-4748-9E44-0BE23A730584}" type="presParOf" srcId="{6F3A8A2C-87EF-4F83-B871-3857CA61A4F3}" destId="{1ECC7DDE-6214-409F-9490-3B00F8312684}" srcOrd="1" destOrd="0" presId="urn:microsoft.com/office/officeart/2008/layout/NameandTitleOrganizationalChart"/>
    <dgm:cxn modelId="{7101CAEB-BB47-441B-90DB-A5313CBBCF51}" type="presParOf" srcId="{6F3A8A2C-87EF-4F83-B871-3857CA61A4F3}" destId="{C4573712-AF35-4FCC-9062-A7EB23F98772}" srcOrd="2" destOrd="0" presId="urn:microsoft.com/office/officeart/2008/layout/NameandTitleOrganizationalChart"/>
    <dgm:cxn modelId="{F3E9A525-7454-4008-8B96-FEAD803B3559}" type="presParOf" srcId="{AA9A6A03-FC13-4E62-A6FB-6969C897FBD1}" destId="{D05D3C04-EF6B-41F6-A10B-16BCCF45D0F8}" srcOrd="1" destOrd="0" presId="urn:microsoft.com/office/officeart/2008/layout/NameandTitleOrganizationalChart"/>
    <dgm:cxn modelId="{A929ABB9-EC31-4EDB-9B10-3EAB566FEC2E}" type="presParOf" srcId="{AA9A6A03-FC13-4E62-A6FB-6969C897FBD1}" destId="{56785CF0-0BB7-4A6F-8AA2-C704D8E70EF2}" srcOrd="2" destOrd="0" presId="urn:microsoft.com/office/officeart/2008/layout/NameandTitleOrganizationalChart"/>
    <dgm:cxn modelId="{BE2AEAC8-960E-4804-88ED-151F306FF118}" type="presParOf" srcId="{1CBFD53C-09CA-494C-9725-5B2CB1DDC385}" destId="{878CCD83-745D-490F-B48F-C300D1481A36}" srcOrd="6" destOrd="0" presId="urn:microsoft.com/office/officeart/2008/layout/NameandTitleOrganizationalChart"/>
    <dgm:cxn modelId="{2184C44A-4890-43B5-8512-E25A3CA5B3D0}" type="presParOf" srcId="{1CBFD53C-09CA-494C-9725-5B2CB1DDC385}" destId="{B0156E68-53CE-4B73-89F7-DE71484F62F7}" srcOrd="7" destOrd="0" presId="urn:microsoft.com/office/officeart/2008/layout/NameandTitleOrganizationalChart"/>
    <dgm:cxn modelId="{414822A4-FE80-4E6A-BF0F-0ED48FD0F032}" type="presParOf" srcId="{B0156E68-53CE-4B73-89F7-DE71484F62F7}" destId="{39FE5BF6-9517-44AA-BEA9-E707A8035C38}" srcOrd="0" destOrd="0" presId="urn:microsoft.com/office/officeart/2008/layout/NameandTitleOrganizationalChart"/>
    <dgm:cxn modelId="{615E4DE9-4993-494B-ADA9-F3CD364EF9B7}" type="presParOf" srcId="{39FE5BF6-9517-44AA-BEA9-E707A8035C38}" destId="{75C62909-8001-45BC-80D9-1DF220CA2EC0}" srcOrd="0" destOrd="0" presId="urn:microsoft.com/office/officeart/2008/layout/NameandTitleOrganizationalChart"/>
    <dgm:cxn modelId="{D7FE4EA6-A8E2-44E4-8199-1768E3D01FF1}" type="presParOf" srcId="{39FE5BF6-9517-44AA-BEA9-E707A8035C38}" destId="{6CB8D127-70E9-4154-BE45-45C04D253552}" srcOrd="1" destOrd="0" presId="urn:microsoft.com/office/officeart/2008/layout/NameandTitleOrganizationalChart"/>
    <dgm:cxn modelId="{AE7A589B-B3D2-40C0-A5CC-661BA88F1650}" type="presParOf" srcId="{39FE5BF6-9517-44AA-BEA9-E707A8035C38}" destId="{83425048-956B-457C-B684-CBD1895EEC9F}" srcOrd="2" destOrd="0" presId="urn:microsoft.com/office/officeart/2008/layout/NameandTitleOrganizationalChart"/>
    <dgm:cxn modelId="{37035087-DC10-4D21-B753-72A357C41A35}" type="presParOf" srcId="{B0156E68-53CE-4B73-89F7-DE71484F62F7}" destId="{872288B6-4FD1-4253-A4F5-968764F0ADF5}" srcOrd="1" destOrd="0" presId="urn:microsoft.com/office/officeart/2008/layout/NameandTitleOrganizationalChart"/>
    <dgm:cxn modelId="{41E94585-88F2-4326-8902-6B643EBF93BF}" type="presParOf" srcId="{872288B6-4FD1-4253-A4F5-968764F0ADF5}" destId="{FE2C6AC9-720E-4BFE-86AB-74EB78350F47}" srcOrd="0" destOrd="0" presId="urn:microsoft.com/office/officeart/2008/layout/NameandTitleOrganizationalChart"/>
    <dgm:cxn modelId="{8E0CCEF8-99E9-4C2E-8CA8-BD1FB6191602}" type="presParOf" srcId="{872288B6-4FD1-4253-A4F5-968764F0ADF5}" destId="{AC8CD5E9-8213-459A-AE8B-66146019E482}" srcOrd="1" destOrd="0" presId="urn:microsoft.com/office/officeart/2008/layout/NameandTitleOrganizationalChart"/>
    <dgm:cxn modelId="{4B54777D-C517-46DE-AE6F-AC99D0314081}" type="presParOf" srcId="{AC8CD5E9-8213-459A-AE8B-66146019E482}" destId="{28C14FD2-1833-445A-8ED7-A4435766F2FB}" srcOrd="0" destOrd="0" presId="urn:microsoft.com/office/officeart/2008/layout/NameandTitleOrganizationalChart"/>
    <dgm:cxn modelId="{10B730E9-8E66-4CEF-B38B-3F2B28BEA704}" type="presParOf" srcId="{28C14FD2-1833-445A-8ED7-A4435766F2FB}" destId="{1AD0AC2D-97DA-4352-9912-2D891BAE4C48}" srcOrd="0" destOrd="0" presId="urn:microsoft.com/office/officeart/2008/layout/NameandTitleOrganizationalChart"/>
    <dgm:cxn modelId="{6807A6C2-4F83-44E1-B47E-A424C55019E3}" type="presParOf" srcId="{28C14FD2-1833-445A-8ED7-A4435766F2FB}" destId="{4816C9B1-B3CF-40DE-9CF5-28521A699178}" srcOrd="1" destOrd="0" presId="urn:microsoft.com/office/officeart/2008/layout/NameandTitleOrganizationalChart"/>
    <dgm:cxn modelId="{391643B8-64F7-49E1-A0AB-2FEA89474F2F}" type="presParOf" srcId="{28C14FD2-1833-445A-8ED7-A4435766F2FB}" destId="{D07FF92E-A058-4271-947B-B166B6A8C2F3}" srcOrd="2" destOrd="0" presId="urn:microsoft.com/office/officeart/2008/layout/NameandTitleOrganizationalChart"/>
    <dgm:cxn modelId="{21055ED7-F7A1-4264-B8CE-1487535CDFFC}" type="presParOf" srcId="{AC8CD5E9-8213-459A-AE8B-66146019E482}" destId="{EAE15561-9215-4191-B0A6-EB2EAEEB96BE}" srcOrd="1" destOrd="0" presId="urn:microsoft.com/office/officeart/2008/layout/NameandTitleOrganizationalChart"/>
    <dgm:cxn modelId="{2E8C88E5-6566-4E73-AA0B-759214BD57CA}" type="presParOf" srcId="{AC8CD5E9-8213-459A-AE8B-66146019E482}" destId="{7846B140-83A1-4C3C-B45F-4EF16F3832E5}" srcOrd="2" destOrd="0" presId="urn:microsoft.com/office/officeart/2008/layout/NameandTitleOrganizationalChart"/>
    <dgm:cxn modelId="{AEEB4AB2-C245-42AD-BBF8-405F26A1FCD0}" type="presParOf" srcId="{B0156E68-53CE-4B73-89F7-DE71484F62F7}" destId="{E71522B6-A754-4341-BC89-7707A86CDF02}" srcOrd="2" destOrd="0" presId="urn:microsoft.com/office/officeart/2008/layout/NameandTitleOrganizationalChart"/>
    <dgm:cxn modelId="{D17CA6FD-E1E4-4943-AA34-941638916FCA}" type="presParOf" srcId="{1CBFD53C-09CA-494C-9725-5B2CB1DDC385}" destId="{E0018C00-8B72-4704-82FE-E4A64C44D4C9}" srcOrd="8" destOrd="0" presId="urn:microsoft.com/office/officeart/2008/layout/NameandTitleOrganizationalChart"/>
    <dgm:cxn modelId="{2CD1AEFE-ADEE-4D2A-9699-F1206D9081F4}" type="presParOf" srcId="{1CBFD53C-09CA-494C-9725-5B2CB1DDC385}" destId="{D56D7B17-60AE-46F0-9EB5-75DCAF5ED7C3}" srcOrd="9" destOrd="0" presId="urn:microsoft.com/office/officeart/2008/layout/NameandTitleOrganizationalChart"/>
    <dgm:cxn modelId="{BEFD18B8-A5FC-408A-B758-4771BFCC599E}" type="presParOf" srcId="{D56D7B17-60AE-46F0-9EB5-75DCAF5ED7C3}" destId="{006CA867-AE5E-45E9-AD02-D6095C1F0553}" srcOrd="0" destOrd="0" presId="urn:microsoft.com/office/officeart/2008/layout/NameandTitleOrganizationalChart"/>
    <dgm:cxn modelId="{B9EEDD74-C505-444C-9DCA-3C9EEDFDBD33}" type="presParOf" srcId="{006CA867-AE5E-45E9-AD02-D6095C1F0553}" destId="{22E6F148-A1A0-4BC5-A93D-E774A7ED7F63}" srcOrd="0" destOrd="0" presId="urn:microsoft.com/office/officeart/2008/layout/NameandTitleOrganizationalChart"/>
    <dgm:cxn modelId="{95F3F149-F96D-48F6-B819-F6858B862279}" type="presParOf" srcId="{006CA867-AE5E-45E9-AD02-D6095C1F0553}" destId="{88E654F5-11CF-4A3D-AAE5-30AE182BE42A}" srcOrd="1" destOrd="0" presId="urn:microsoft.com/office/officeart/2008/layout/NameandTitleOrganizationalChart"/>
    <dgm:cxn modelId="{30B62E0A-F567-4587-8367-D03A1D75D3A3}" type="presParOf" srcId="{006CA867-AE5E-45E9-AD02-D6095C1F0553}" destId="{979242B5-8C5A-40A6-841F-8078487CD1AF}" srcOrd="2" destOrd="0" presId="urn:microsoft.com/office/officeart/2008/layout/NameandTitleOrganizationalChart"/>
    <dgm:cxn modelId="{1A2AE8D9-289C-4BBE-825D-A3BFC94E04C7}" type="presParOf" srcId="{D56D7B17-60AE-46F0-9EB5-75DCAF5ED7C3}" destId="{A1547F8C-1E4C-4969-BF8E-6F11C6E22F9F}" srcOrd="1" destOrd="0" presId="urn:microsoft.com/office/officeart/2008/layout/NameandTitleOrganizationalChart"/>
    <dgm:cxn modelId="{AEF0BA24-1993-4116-A138-4CC3783195E7}" type="presParOf" srcId="{D56D7B17-60AE-46F0-9EB5-75DCAF5ED7C3}" destId="{F1B7C33A-BD11-4BE2-B303-964FE23236B4}" srcOrd="2" destOrd="0" presId="urn:microsoft.com/office/officeart/2008/layout/NameandTitleOrganizationalChart"/>
    <dgm:cxn modelId="{649DB771-1B2A-497A-BF52-D90EF14D1C2B}" type="presParOf" srcId="{05E38D88-44C9-4CD4-889E-F20928E64051}" destId="{8454A668-0F10-4DBD-A506-596067666FC5}" srcOrd="2" destOrd="0" presId="urn:microsoft.com/office/officeart/2008/layout/NameandTitleOrganizationalChart"/>
    <dgm:cxn modelId="{ACFD35C3-F48A-44E3-A4D1-7BB2704395D2}" type="presParOf" srcId="{24802E35-04C9-4BD8-A86C-A7B10D406CEF}" destId="{B6051482-EFD3-448D-A539-B4755BBB4DBB}" srcOrd="2" destOrd="0" presId="urn:microsoft.com/office/officeart/2008/layout/NameandTitleOrganizationalChart"/>
    <dgm:cxn modelId="{35B46378-9E91-4CFF-9A0B-157CD55A8F29}" type="presParOf" srcId="{24802E35-04C9-4BD8-A86C-A7B10D406CEF}" destId="{E64AADC7-BC9D-4374-A458-3E7C870AC04F}" srcOrd="3" destOrd="0" presId="urn:microsoft.com/office/officeart/2008/layout/NameandTitleOrganizationalChart"/>
    <dgm:cxn modelId="{0312B1B7-4969-444E-B365-C4061346192A}" type="presParOf" srcId="{E64AADC7-BC9D-4374-A458-3E7C870AC04F}" destId="{3EECE3D8-9ACC-4C9E-8CD5-EE2C83B01EC5}" srcOrd="0" destOrd="0" presId="urn:microsoft.com/office/officeart/2008/layout/NameandTitleOrganizationalChart"/>
    <dgm:cxn modelId="{E3882B41-5E6C-4288-87D0-12C9803F703F}" type="presParOf" srcId="{3EECE3D8-9ACC-4C9E-8CD5-EE2C83B01EC5}" destId="{94FF599E-2657-40A2-BB0A-87FA489E8705}" srcOrd="0" destOrd="0" presId="urn:microsoft.com/office/officeart/2008/layout/NameandTitleOrganizationalChart"/>
    <dgm:cxn modelId="{92DD40F0-63D0-44D3-AF8A-0CD3D0C7BAFB}" type="presParOf" srcId="{3EECE3D8-9ACC-4C9E-8CD5-EE2C83B01EC5}" destId="{2E17CAE0-F525-4BF8-989A-9C692CCFA0AC}" srcOrd="1" destOrd="0" presId="urn:microsoft.com/office/officeart/2008/layout/NameandTitleOrganizationalChart"/>
    <dgm:cxn modelId="{CFEAFDD7-5969-42F9-A3C8-AD9DA2B1A1BB}" type="presParOf" srcId="{3EECE3D8-9ACC-4C9E-8CD5-EE2C83B01EC5}" destId="{D2FECBEE-8FA8-4BEF-BAFC-680D00819ED0}" srcOrd="2" destOrd="0" presId="urn:microsoft.com/office/officeart/2008/layout/NameandTitleOrganizationalChart"/>
    <dgm:cxn modelId="{408033BB-723F-419B-BD18-2E29E276B14C}" type="presParOf" srcId="{E64AADC7-BC9D-4374-A458-3E7C870AC04F}" destId="{2DADEFF3-BACE-449D-8B28-10BB4C00EAEF}" srcOrd="1" destOrd="0" presId="urn:microsoft.com/office/officeart/2008/layout/NameandTitleOrganizationalChart"/>
    <dgm:cxn modelId="{A26E2A09-92F1-41FD-B592-3CD1CA1BF591}" type="presParOf" srcId="{E64AADC7-BC9D-4374-A458-3E7C870AC04F}" destId="{C36B9380-AF94-4FFB-8557-685EE8C88CE0}" srcOrd="2" destOrd="0" presId="urn:microsoft.com/office/officeart/2008/layout/NameandTitleOrganizationalChart"/>
    <dgm:cxn modelId="{CDE43BBB-4D6F-44BA-A4FF-7C3EC3775262}" type="presParOf" srcId="{24802E35-04C9-4BD8-A86C-A7B10D406CEF}" destId="{D21D8950-986F-45EC-89EC-871508242DE9}" srcOrd="4" destOrd="0" presId="urn:microsoft.com/office/officeart/2008/layout/NameandTitleOrganizationalChart"/>
    <dgm:cxn modelId="{72A3CB0A-EBE6-4BF8-B68F-9A64969598EF}" type="presParOf" srcId="{24802E35-04C9-4BD8-A86C-A7B10D406CEF}" destId="{4266BA5E-397B-434C-9A5B-BA97D172BD55}" srcOrd="5" destOrd="0" presId="urn:microsoft.com/office/officeart/2008/layout/NameandTitleOrganizationalChart"/>
    <dgm:cxn modelId="{15491644-9408-4579-BFA8-94946745198C}" type="presParOf" srcId="{4266BA5E-397B-434C-9A5B-BA97D172BD55}" destId="{B2E5BB86-175F-47A7-B55E-C7EAA810A571}" srcOrd="0" destOrd="0" presId="urn:microsoft.com/office/officeart/2008/layout/NameandTitleOrganizationalChart"/>
    <dgm:cxn modelId="{ECE1DB10-6278-46A4-8089-9DDED1142060}" type="presParOf" srcId="{B2E5BB86-175F-47A7-B55E-C7EAA810A571}" destId="{A425A9C3-C391-4F51-B21B-09A36BE9E9D3}" srcOrd="0" destOrd="0" presId="urn:microsoft.com/office/officeart/2008/layout/NameandTitleOrganizationalChart"/>
    <dgm:cxn modelId="{D21D817A-EA55-4215-86C0-70DB43B828B3}" type="presParOf" srcId="{B2E5BB86-175F-47A7-B55E-C7EAA810A571}" destId="{8B73DD52-03BD-4BC2-9A10-DD6D6376FA70}" srcOrd="1" destOrd="0" presId="urn:microsoft.com/office/officeart/2008/layout/NameandTitleOrganizationalChart"/>
    <dgm:cxn modelId="{F1FC383F-5D7C-40E3-B663-96004AE7189E}" type="presParOf" srcId="{B2E5BB86-175F-47A7-B55E-C7EAA810A571}" destId="{03D17DBB-741D-4C54-B7A0-7080E3FFEBE1}" srcOrd="2" destOrd="0" presId="urn:microsoft.com/office/officeart/2008/layout/NameandTitleOrganizationalChart"/>
    <dgm:cxn modelId="{CB31003D-E6E0-4FF0-A93B-E353D407748B}" type="presParOf" srcId="{4266BA5E-397B-434C-9A5B-BA97D172BD55}" destId="{183C3541-D24D-4A03-B2C2-1B0EF7D02BF5}" srcOrd="1" destOrd="0" presId="urn:microsoft.com/office/officeart/2008/layout/NameandTitleOrganizationalChart"/>
    <dgm:cxn modelId="{49A77D4C-7B5E-41D3-B6AF-49AB61EC3718}" type="presParOf" srcId="{183C3541-D24D-4A03-B2C2-1B0EF7D02BF5}" destId="{D417EADC-22D2-41ED-B4B1-3AF87590E178}" srcOrd="0" destOrd="0" presId="urn:microsoft.com/office/officeart/2008/layout/NameandTitleOrganizationalChart"/>
    <dgm:cxn modelId="{2BDCB186-CB8C-456B-90CE-094FA28531C3}" type="presParOf" srcId="{183C3541-D24D-4A03-B2C2-1B0EF7D02BF5}" destId="{61AC9267-96C7-4C76-8E81-9894BFCBDC0B}" srcOrd="1" destOrd="0" presId="urn:microsoft.com/office/officeart/2008/layout/NameandTitleOrganizationalChart"/>
    <dgm:cxn modelId="{39270ACE-5438-44E0-A4A9-049701AC99A1}" type="presParOf" srcId="{61AC9267-96C7-4C76-8E81-9894BFCBDC0B}" destId="{53DBDD63-EAD3-4636-A4E6-A1252EBC474C}" srcOrd="0" destOrd="0" presId="urn:microsoft.com/office/officeart/2008/layout/NameandTitleOrganizationalChart"/>
    <dgm:cxn modelId="{13DC20EC-64B8-459C-B4FE-C26C71B34DA7}" type="presParOf" srcId="{53DBDD63-EAD3-4636-A4E6-A1252EBC474C}" destId="{B9044145-648F-4250-858B-E17AFDC56C66}" srcOrd="0" destOrd="0" presId="urn:microsoft.com/office/officeart/2008/layout/NameandTitleOrganizationalChart"/>
    <dgm:cxn modelId="{3B26608D-4655-4002-9FAD-E1AC888D0062}" type="presParOf" srcId="{53DBDD63-EAD3-4636-A4E6-A1252EBC474C}" destId="{08391AB8-F0E9-4151-88B1-6C3974D3C02D}" srcOrd="1" destOrd="0" presId="urn:microsoft.com/office/officeart/2008/layout/NameandTitleOrganizationalChart"/>
    <dgm:cxn modelId="{1E14FDC8-3489-4015-8276-7C1920841ACF}" type="presParOf" srcId="{53DBDD63-EAD3-4636-A4E6-A1252EBC474C}" destId="{CDE15E77-FCDC-4320-A61F-FE7C117AA9B6}" srcOrd="2" destOrd="0" presId="urn:microsoft.com/office/officeart/2008/layout/NameandTitleOrganizationalChart"/>
    <dgm:cxn modelId="{2D5DFF6A-17FE-4582-844A-64A508754B5C}" type="presParOf" srcId="{61AC9267-96C7-4C76-8E81-9894BFCBDC0B}" destId="{64AEC867-FA06-4D53-85F2-CA26AC5CD93D}" srcOrd="1" destOrd="0" presId="urn:microsoft.com/office/officeart/2008/layout/NameandTitleOrganizationalChart"/>
    <dgm:cxn modelId="{024F2056-58A1-429C-B7BE-364B0CEBC96B}" type="presParOf" srcId="{61AC9267-96C7-4C76-8E81-9894BFCBDC0B}" destId="{990DCB5E-123A-4AD1-AAA1-B900DF4266E5}" srcOrd="2" destOrd="0" presId="urn:microsoft.com/office/officeart/2008/layout/NameandTitleOrganizationalChart"/>
    <dgm:cxn modelId="{4EFDE329-9EB8-4852-9E42-BE3718351114}" type="presParOf" srcId="{183C3541-D24D-4A03-B2C2-1B0EF7D02BF5}" destId="{CA092360-6E9C-4FD0-BC65-FA7BC6159E68}" srcOrd="2" destOrd="0" presId="urn:microsoft.com/office/officeart/2008/layout/NameandTitleOrganizationalChart"/>
    <dgm:cxn modelId="{787C18B0-51D6-43BB-96F7-878AE029E361}" type="presParOf" srcId="{183C3541-D24D-4A03-B2C2-1B0EF7D02BF5}" destId="{235E287A-EE3D-40AB-A80E-A9BA1B0E48C2}" srcOrd="3" destOrd="0" presId="urn:microsoft.com/office/officeart/2008/layout/NameandTitleOrganizationalChart"/>
    <dgm:cxn modelId="{28ED1156-5D87-468C-B6F8-E4F43AEA07EF}" type="presParOf" srcId="{235E287A-EE3D-40AB-A80E-A9BA1B0E48C2}" destId="{E8817053-8B17-40ED-B03E-34A5BB15C09F}" srcOrd="0" destOrd="0" presId="urn:microsoft.com/office/officeart/2008/layout/NameandTitleOrganizationalChart"/>
    <dgm:cxn modelId="{F32B1146-B354-40D3-A48B-F30287701B23}" type="presParOf" srcId="{E8817053-8B17-40ED-B03E-34A5BB15C09F}" destId="{8D973AF2-FACB-4D8A-B303-505F7B482F38}" srcOrd="0" destOrd="0" presId="urn:microsoft.com/office/officeart/2008/layout/NameandTitleOrganizationalChart"/>
    <dgm:cxn modelId="{7ED33EF6-9BE5-4764-9110-B92DAE2C7374}" type="presParOf" srcId="{E8817053-8B17-40ED-B03E-34A5BB15C09F}" destId="{D8622029-6CAC-4480-BA9E-885394E4E756}" srcOrd="1" destOrd="0" presId="urn:microsoft.com/office/officeart/2008/layout/NameandTitleOrganizationalChart"/>
    <dgm:cxn modelId="{55DB19D0-53C3-4AE6-A320-24AF9D93B3F3}" type="presParOf" srcId="{E8817053-8B17-40ED-B03E-34A5BB15C09F}" destId="{57087425-3912-4342-8F59-C42B0FD24357}" srcOrd="2" destOrd="0" presId="urn:microsoft.com/office/officeart/2008/layout/NameandTitleOrganizationalChart"/>
    <dgm:cxn modelId="{1EEBC3DC-88E7-4F4F-B026-46E4E26A62FE}" type="presParOf" srcId="{235E287A-EE3D-40AB-A80E-A9BA1B0E48C2}" destId="{751521C7-2AD2-4CEA-866B-7A0586FC494B}" srcOrd="1" destOrd="0" presId="urn:microsoft.com/office/officeart/2008/layout/NameandTitleOrganizationalChart"/>
    <dgm:cxn modelId="{F5354AE0-EFAE-44D5-9E06-7772B532376F}" type="presParOf" srcId="{235E287A-EE3D-40AB-A80E-A9BA1B0E48C2}" destId="{A136E3E8-188F-4350-9D38-3605C6346798}" srcOrd="2" destOrd="0" presId="urn:microsoft.com/office/officeart/2008/layout/NameandTitleOrganizationalChart"/>
    <dgm:cxn modelId="{8124D01D-F759-4D2B-9DD9-EB5EBE1AB947}" type="presParOf" srcId="{183C3541-D24D-4A03-B2C2-1B0EF7D02BF5}" destId="{EEDA3D7E-297D-481E-A737-4F55AA09197B}" srcOrd="4" destOrd="0" presId="urn:microsoft.com/office/officeart/2008/layout/NameandTitleOrganizationalChart"/>
    <dgm:cxn modelId="{97244CC5-0B46-4191-A2C3-04145668CF1A}" type="presParOf" srcId="{183C3541-D24D-4A03-B2C2-1B0EF7D02BF5}" destId="{EC2D3914-1969-4866-8251-795D77ED19F4}" srcOrd="5" destOrd="0" presId="urn:microsoft.com/office/officeart/2008/layout/NameandTitleOrganizationalChart"/>
    <dgm:cxn modelId="{49F0591E-5B4E-4707-ADE8-B6CB37588F5E}" type="presParOf" srcId="{EC2D3914-1969-4866-8251-795D77ED19F4}" destId="{608D322B-1C37-41CA-96E6-84E96C779925}" srcOrd="0" destOrd="0" presId="urn:microsoft.com/office/officeart/2008/layout/NameandTitleOrganizationalChart"/>
    <dgm:cxn modelId="{2BD36BDC-04F0-44CE-9CEF-3FABC39EE824}" type="presParOf" srcId="{608D322B-1C37-41CA-96E6-84E96C779925}" destId="{A42A53A8-7359-4E52-AFBA-0F4E9262BEB6}" srcOrd="0" destOrd="0" presId="urn:microsoft.com/office/officeart/2008/layout/NameandTitleOrganizationalChart"/>
    <dgm:cxn modelId="{7325B4FC-BC29-4149-9F3B-12B5BB04A3AB}" type="presParOf" srcId="{608D322B-1C37-41CA-96E6-84E96C779925}" destId="{E871C29A-07F6-46C0-B0AA-FB808BD70798}" srcOrd="1" destOrd="0" presId="urn:microsoft.com/office/officeart/2008/layout/NameandTitleOrganizationalChart"/>
    <dgm:cxn modelId="{1B016D67-3713-4A63-AB8E-F7599D8C607E}" type="presParOf" srcId="{608D322B-1C37-41CA-96E6-84E96C779925}" destId="{3A93F2CB-29AA-469E-AD6A-2E83B7B8077B}" srcOrd="2" destOrd="0" presId="urn:microsoft.com/office/officeart/2008/layout/NameandTitleOrganizationalChart"/>
    <dgm:cxn modelId="{406C732C-213D-4A25-AD56-F8327E39EB8F}" type="presParOf" srcId="{EC2D3914-1969-4866-8251-795D77ED19F4}" destId="{B410B369-3365-415E-8B06-D5DF56DB9637}" srcOrd="1" destOrd="0" presId="urn:microsoft.com/office/officeart/2008/layout/NameandTitleOrganizationalChart"/>
    <dgm:cxn modelId="{27E24732-24A9-483D-BEFE-2F84110D3F31}" type="presParOf" srcId="{EC2D3914-1969-4866-8251-795D77ED19F4}" destId="{9AE16C63-B122-419B-B852-B9946A826C41}" srcOrd="2" destOrd="0" presId="urn:microsoft.com/office/officeart/2008/layout/NameandTitleOrganizationalChart"/>
    <dgm:cxn modelId="{F15888B8-2F77-4215-B7B6-52AAF85C3198}" type="presParOf" srcId="{183C3541-D24D-4A03-B2C2-1B0EF7D02BF5}" destId="{2B410839-B9EA-431C-91CC-F9DEC50E5C8A}" srcOrd="6" destOrd="0" presId="urn:microsoft.com/office/officeart/2008/layout/NameandTitleOrganizationalChart"/>
    <dgm:cxn modelId="{F6D9DD6C-86EB-461D-AF54-1F2CA244F57A}" type="presParOf" srcId="{183C3541-D24D-4A03-B2C2-1B0EF7D02BF5}" destId="{D09B688A-73F6-4760-8433-6420507DECCA}" srcOrd="7" destOrd="0" presId="urn:microsoft.com/office/officeart/2008/layout/NameandTitleOrganizationalChart"/>
    <dgm:cxn modelId="{CAC9C5D7-6436-468D-B026-49E588DD7046}" type="presParOf" srcId="{D09B688A-73F6-4760-8433-6420507DECCA}" destId="{DFC8B65F-BE2A-4B72-96A7-87C1DE22F413}" srcOrd="0" destOrd="0" presId="urn:microsoft.com/office/officeart/2008/layout/NameandTitleOrganizationalChart"/>
    <dgm:cxn modelId="{64E91E51-15CC-43DB-BF17-75C4F2303252}" type="presParOf" srcId="{DFC8B65F-BE2A-4B72-96A7-87C1DE22F413}" destId="{AE9702F8-A807-472F-9E09-D0E665024188}" srcOrd="0" destOrd="0" presId="urn:microsoft.com/office/officeart/2008/layout/NameandTitleOrganizationalChart"/>
    <dgm:cxn modelId="{4BFFCAC4-C688-4CE9-916F-7575D35941C2}" type="presParOf" srcId="{DFC8B65F-BE2A-4B72-96A7-87C1DE22F413}" destId="{444931E3-27EC-44A8-B43F-76FBCBDB226F}" srcOrd="1" destOrd="0" presId="urn:microsoft.com/office/officeart/2008/layout/NameandTitleOrganizationalChart"/>
    <dgm:cxn modelId="{0077176F-1EA8-41FE-BD5D-64BEE76DB2B5}" type="presParOf" srcId="{DFC8B65F-BE2A-4B72-96A7-87C1DE22F413}" destId="{727D6801-6E56-47FA-AF9B-35D1E227771A}" srcOrd="2" destOrd="0" presId="urn:microsoft.com/office/officeart/2008/layout/NameandTitleOrganizationalChart"/>
    <dgm:cxn modelId="{2CDA7D65-4F18-4267-81AB-880F89DE346C}" type="presParOf" srcId="{D09B688A-73F6-4760-8433-6420507DECCA}" destId="{BB9C0135-B877-443C-A73F-17B6BFE464F4}" srcOrd="1" destOrd="0" presId="urn:microsoft.com/office/officeart/2008/layout/NameandTitleOrganizationalChart"/>
    <dgm:cxn modelId="{BA219B5A-42C6-4A73-9B4F-D7D470804A6A}" type="presParOf" srcId="{D09B688A-73F6-4760-8433-6420507DECCA}" destId="{053E3D62-DAAD-41C9-998C-D5297A008711}" srcOrd="2" destOrd="0" presId="urn:microsoft.com/office/officeart/2008/layout/NameandTitleOrganizationalChart"/>
    <dgm:cxn modelId="{FCF69E29-EEE4-4667-9F2D-684A131A682D}" type="presParOf" srcId="{4266BA5E-397B-434C-9A5B-BA97D172BD55}" destId="{EBD44FA2-40D8-4063-8666-72CB87FF13EA}" srcOrd="2" destOrd="0" presId="urn:microsoft.com/office/officeart/2008/layout/NameandTitleOrganizationalChart"/>
    <dgm:cxn modelId="{143AEE5A-BDC5-4536-818D-AF6FE66FBA61}" type="presParOf" srcId="{24802E35-04C9-4BD8-A86C-A7B10D406CEF}" destId="{730B21AF-5B13-409B-A3C0-045533AF79F1}" srcOrd="6" destOrd="0" presId="urn:microsoft.com/office/officeart/2008/layout/NameandTitleOrganizationalChart"/>
    <dgm:cxn modelId="{FF450E69-F912-427A-8B7F-3D85320D528F}" type="presParOf" srcId="{24802E35-04C9-4BD8-A86C-A7B10D406CEF}" destId="{54152B48-50B6-400C-8E8A-777AF89767E0}" srcOrd="7" destOrd="0" presId="urn:microsoft.com/office/officeart/2008/layout/NameandTitleOrganizationalChart"/>
    <dgm:cxn modelId="{FDB80E63-7707-41C6-94DC-FBCE0E1C8311}" type="presParOf" srcId="{54152B48-50B6-400C-8E8A-777AF89767E0}" destId="{FE459541-C195-41D9-946B-063C25C21840}" srcOrd="0" destOrd="0" presId="urn:microsoft.com/office/officeart/2008/layout/NameandTitleOrganizationalChart"/>
    <dgm:cxn modelId="{94A6A01D-5879-4C4A-9387-573645961455}" type="presParOf" srcId="{FE459541-C195-41D9-946B-063C25C21840}" destId="{79F7CEC9-2AFB-4CA8-9CD8-8CD1A0B8B2AF}" srcOrd="0" destOrd="0" presId="urn:microsoft.com/office/officeart/2008/layout/NameandTitleOrganizationalChart"/>
    <dgm:cxn modelId="{502C0F61-1008-44C2-9FC4-DF3F1CAD59C5}" type="presParOf" srcId="{FE459541-C195-41D9-946B-063C25C21840}" destId="{F073A178-6B6B-4587-84DA-479FD479BE55}" srcOrd="1" destOrd="0" presId="urn:microsoft.com/office/officeart/2008/layout/NameandTitleOrganizationalChart"/>
    <dgm:cxn modelId="{3694E4CC-B25A-4B46-9CF0-DBD32CDFB509}" type="presParOf" srcId="{FE459541-C195-41D9-946B-063C25C21840}" destId="{3FF5C535-2B58-45CF-8A47-8120C0F006C9}" srcOrd="2" destOrd="0" presId="urn:microsoft.com/office/officeart/2008/layout/NameandTitleOrganizationalChart"/>
    <dgm:cxn modelId="{E9671DB0-C7FE-4CAD-BC87-32D6823EC818}" type="presParOf" srcId="{54152B48-50B6-400C-8E8A-777AF89767E0}" destId="{9BFA2FFF-EA5A-4B7C-A127-B905176688A3}" srcOrd="1" destOrd="0" presId="urn:microsoft.com/office/officeart/2008/layout/NameandTitleOrganizationalChart"/>
    <dgm:cxn modelId="{6D795616-3331-4EBE-AC65-D433A886D516}" type="presParOf" srcId="{54152B48-50B6-400C-8E8A-777AF89767E0}" destId="{0253C301-E936-42FA-93FD-5EC7944A7E9E}" srcOrd="2" destOrd="0" presId="urn:microsoft.com/office/officeart/2008/layout/NameandTitleOrganizationalChart"/>
    <dgm:cxn modelId="{78A7B5B5-269F-4029-8130-18E77F255439}" type="presParOf" srcId="{24802E35-04C9-4BD8-A86C-A7B10D406CEF}" destId="{D3799DE5-A8DE-4F79-83E0-05B0E82CDED8}" srcOrd="8" destOrd="0" presId="urn:microsoft.com/office/officeart/2008/layout/NameandTitleOrganizationalChart"/>
    <dgm:cxn modelId="{9633AD25-8002-435F-811C-404247179F8D}" type="presParOf" srcId="{24802E35-04C9-4BD8-A86C-A7B10D406CEF}" destId="{FC1C78B4-6AB6-4F95-A159-09915A4FD1AE}" srcOrd="9" destOrd="0" presId="urn:microsoft.com/office/officeart/2008/layout/NameandTitleOrganizationalChart"/>
    <dgm:cxn modelId="{49BB65D3-440B-4DAD-8F36-DD9D53DA1D76}" type="presParOf" srcId="{FC1C78B4-6AB6-4F95-A159-09915A4FD1AE}" destId="{120125BB-F751-464B-9214-1F5A7F734649}" srcOrd="0" destOrd="0" presId="urn:microsoft.com/office/officeart/2008/layout/NameandTitleOrganizationalChart"/>
    <dgm:cxn modelId="{7211C837-5B1B-44DC-8820-1899875E67D6}" type="presParOf" srcId="{120125BB-F751-464B-9214-1F5A7F734649}" destId="{68018B3F-85A6-4DBD-B929-CAD1D653EBDC}" srcOrd="0" destOrd="0" presId="urn:microsoft.com/office/officeart/2008/layout/NameandTitleOrganizationalChart"/>
    <dgm:cxn modelId="{F756854A-7BC4-4D42-8A07-37A15F71CEBA}" type="presParOf" srcId="{120125BB-F751-464B-9214-1F5A7F734649}" destId="{D10EA4FD-0F0A-4DB6-AE42-C458B3DE2907}" srcOrd="1" destOrd="0" presId="urn:microsoft.com/office/officeart/2008/layout/NameandTitleOrganizationalChart"/>
    <dgm:cxn modelId="{2094C789-54E4-4F18-A0A0-C93AA2710180}" type="presParOf" srcId="{120125BB-F751-464B-9214-1F5A7F734649}" destId="{B4F54990-018F-4BB1-87C1-D5877891B355}" srcOrd="2" destOrd="0" presId="urn:microsoft.com/office/officeart/2008/layout/NameandTitleOrganizationalChart"/>
    <dgm:cxn modelId="{21930C1E-5BCD-4403-84E0-1F3DF8F8AC21}" type="presParOf" srcId="{FC1C78B4-6AB6-4F95-A159-09915A4FD1AE}" destId="{B9901DE1-3FFD-4635-A241-C61FD50FA582}" srcOrd="1" destOrd="0" presId="urn:microsoft.com/office/officeart/2008/layout/NameandTitleOrganizationalChart"/>
    <dgm:cxn modelId="{9C1C2DFB-06DE-40B2-9ACE-A85BF771B507}" type="presParOf" srcId="{FC1C78B4-6AB6-4F95-A159-09915A4FD1AE}" destId="{5FDD3328-06C6-4561-99B6-4C4080007856}" srcOrd="2" destOrd="0" presId="urn:microsoft.com/office/officeart/2008/layout/NameandTitleOrganizationalChart"/>
    <dgm:cxn modelId="{08F975CF-1DDB-4B97-BF63-218BFE0FC20D}" type="presParOf" srcId="{756083A2-01B0-46E0-8D8C-658D31E2FFD4}" destId="{73A93EC6-8832-47A8-8DAF-FF9DD17C8998}" srcOrd="2" destOrd="0" presId="urn:microsoft.com/office/officeart/2008/layout/NameandTitleOrganizationalChart"/>
    <dgm:cxn modelId="{0CB98F9C-C51B-4DC8-90E8-4E925D88B898}" type="presParOf" srcId="{73A93EC6-8832-47A8-8DAF-FF9DD17C8998}" destId="{493E5A09-6AD0-4C22-BF89-744AE80F137E}" srcOrd="0" destOrd="0" presId="urn:microsoft.com/office/officeart/2008/layout/NameandTitleOrganizationalChart"/>
    <dgm:cxn modelId="{1E86311C-B2F7-424A-9C9A-34D4C3C0022C}" type="presParOf" srcId="{73A93EC6-8832-47A8-8DAF-FF9DD17C8998}" destId="{DB1123A2-7B24-4D95-98C5-6C2150826CFA}" srcOrd="1" destOrd="0" presId="urn:microsoft.com/office/officeart/2008/layout/NameandTitleOrganizationalChart"/>
    <dgm:cxn modelId="{9479C550-A2A8-43C9-94A7-4D306A8E52EC}" type="presParOf" srcId="{DB1123A2-7B24-4D95-98C5-6C2150826CFA}" destId="{BA81441B-3AAF-4D1A-A810-FB7A9E8FED90}" srcOrd="0" destOrd="0" presId="urn:microsoft.com/office/officeart/2008/layout/NameandTitleOrganizationalChart"/>
    <dgm:cxn modelId="{DDFDB189-05BB-4653-9C4C-E904160C3B1B}" type="presParOf" srcId="{BA81441B-3AAF-4D1A-A810-FB7A9E8FED90}" destId="{08F510C0-B991-4C84-AEDC-887650985DEA}" srcOrd="0" destOrd="0" presId="urn:microsoft.com/office/officeart/2008/layout/NameandTitleOrganizationalChart"/>
    <dgm:cxn modelId="{4DEE2E45-9913-406A-ADA5-61E5A50E6AE7}" type="presParOf" srcId="{BA81441B-3AAF-4D1A-A810-FB7A9E8FED90}" destId="{D930D4C8-430F-456F-9BA4-E8DEAB4BBD68}" srcOrd="1" destOrd="0" presId="urn:microsoft.com/office/officeart/2008/layout/NameandTitleOrganizationalChart"/>
    <dgm:cxn modelId="{62C2CBA6-83C5-4040-8F73-1B8C9C938FFA}" type="presParOf" srcId="{BA81441B-3AAF-4D1A-A810-FB7A9E8FED90}" destId="{E3657BF4-92B6-4AFD-9FF3-5E0E393B0388}" srcOrd="2" destOrd="0" presId="urn:microsoft.com/office/officeart/2008/layout/NameandTitleOrganizationalChart"/>
    <dgm:cxn modelId="{88D08B11-8939-4FBB-969F-9773939560A1}" type="presParOf" srcId="{DB1123A2-7B24-4D95-98C5-6C2150826CFA}" destId="{4A887F01-A920-448D-9928-C75391DCA068}" srcOrd="1" destOrd="0" presId="urn:microsoft.com/office/officeart/2008/layout/NameandTitleOrganizationalChart"/>
    <dgm:cxn modelId="{C649C1DE-1BF4-4BF6-ABCA-83A4FA809E6C}" type="presParOf" srcId="{DB1123A2-7B24-4D95-98C5-6C2150826CFA}" destId="{CF5D4C2E-E38F-40F7-9923-F5A6924CA29A}" srcOrd="2" destOrd="0" presId="urn:microsoft.com/office/officeart/2008/layout/NameandTitleOrganizationalChart"/>
    <dgm:cxn modelId="{DD4CB617-1825-4AFF-8FF3-8857923562D1}" type="presParOf" srcId="{A49DA9DE-AABC-44DE-8ABC-8D6DA5530A06}" destId="{23289E6F-D5A6-4A5F-A217-855019C65487}" srcOrd="6" destOrd="0" presId="urn:microsoft.com/office/officeart/2008/layout/NameandTitleOrganizationalChart"/>
    <dgm:cxn modelId="{6764DA98-3D69-4F06-8CF8-33CE7E4EA447}" type="presParOf" srcId="{A49DA9DE-AABC-44DE-8ABC-8D6DA5530A06}" destId="{9156C652-8573-4BCC-9C2E-C6EB7470FC02}" srcOrd="7" destOrd="0" presId="urn:microsoft.com/office/officeart/2008/layout/NameandTitleOrganizationalChart"/>
    <dgm:cxn modelId="{B767D9E1-E5E6-4C31-A52D-E532777F9DE9}" type="presParOf" srcId="{9156C652-8573-4BCC-9C2E-C6EB7470FC02}" destId="{385F6996-32E4-4990-AD48-FF5347D8CEEF}" srcOrd="0" destOrd="0" presId="urn:microsoft.com/office/officeart/2008/layout/NameandTitleOrganizationalChart"/>
    <dgm:cxn modelId="{75EE98D2-B049-4043-BF89-9BFCAB0EB735}" type="presParOf" srcId="{385F6996-32E4-4990-AD48-FF5347D8CEEF}" destId="{3BB61094-EE95-4F6D-8257-B2DA747910A7}" srcOrd="0" destOrd="0" presId="urn:microsoft.com/office/officeart/2008/layout/NameandTitleOrganizationalChart"/>
    <dgm:cxn modelId="{E0517699-3CF5-4571-A543-952E75CD7A48}" type="presParOf" srcId="{385F6996-32E4-4990-AD48-FF5347D8CEEF}" destId="{A870A73D-786B-4B92-BBBF-0FD7EB726498}" srcOrd="1" destOrd="0" presId="urn:microsoft.com/office/officeart/2008/layout/NameandTitleOrganizationalChart"/>
    <dgm:cxn modelId="{998AF6CF-C165-4C5C-86A2-1F31E11D6817}" type="presParOf" srcId="{385F6996-32E4-4990-AD48-FF5347D8CEEF}" destId="{6275E305-5773-46D7-95CC-F0696148B773}" srcOrd="2" destOrd="0" presId="urn:microsoft.com/office/officeart/2008/layout/NameandTitleOrganizationalChart"/>
    <dgm:cxn modelId="{D565580E-CF1C-46C0-BDAC-A0D8CE440914}" type="presParOf" srcId="{9156C652-8573-4BCC-9C2E-C6EB7470FC02}" destId="{CC1C758E-3C1F-4C0D-A311-04823B4BA5FE}" srcOrd="1" destOrd="0" presId="urn:microsoft.com/office/officeart/2008/layout/NameandTitleOrganizationalChart"/>
    <dgm:cxn modelId="{72D8C988-BBF4-4A4B-9AAC-5EBDB307277D}" type="presParOf" srcId="{9156C652-8573-4BCC-9C2E-C6EB7470FC02}" destId="{C2DB8F61-436F-4695-8258-2660A097CF3C}" srcOrd="2" destOrd="0" presId="urn:microsoft.com/office/officeart/2008/layout/NameandTitleOrganizationalChart"/>
    <dgm:cxn modelId="{92970164-88D4-4686-9A94-743FC469AF34}" type="presParOf" srcId="{A49DA9DE-AABC-44DE-8ABC-8D6DA5530A06}" destId="{4C71FC0C-D45C-4F2E-AB6C-D4A6C106A355}" srcOrd="8" destOrd="0" presId="urn:microsoft.com/office/officeart/2008/layout/NameandTitleOrganizationalChart"/>
    <dgm:cxn modelId="{34C48106-70B8-4BF0-9588-7A7DE3C50259}" type="presParOf" srcId="{A49DA9DE-AABC-44DE-8ABC-8D6DA5530A06}" destId="{59D16F02-09F9-46E4-B0C9-489C51B0B680}" srcOrd="9" destOrd="0" presId="urn:microsoft.com/office/officeart/2008/layout/NameandTitleOrganizationalChart"/>
    <dgm:cxn modelId="{78C369BA-0D92-41A9-8222-5C9247F3B284}" type="presParOf" srcId="{59D16F02-09F9-46E4-B0C9-489C51B0B680}" destId="{9126B039-0E0D-40CD-8FC9-7363CC334E15}" srcOrd="0" destOrd="0" presId="urn:microsoft.com/office/officeart/2008/layout/NameandTitleOrganizationalChart"/>
    <dgm:cxn modelId="{68B260F7-D885-4DD7-9626-2CE4449FAD54}" type="presParOf" srcId="{9126B039-0E0D-40CD-8FC9-7363CC334E15}" destId="{5C6A84AC-811B-4194-ACDC-D526C0AED777}" srcOrd="0" destOrd="0" presId="urn:microsoft.com/office/officeart/2008/layout/NameandTitleOrganizationalChart"/>
    <dgm:cxn modelId="{28B5B474-9B2F-4231-9064-B8C573AF4B00}" type="presParOf" srcId="{9126B039-0E0D-40CD-8FC9-7363CC334E15}" destId="{FE4B655E-E0F1-46CD-AC20-5E94CB6279B2}" srcOrd="1" destOrd="0" presId="urn:microsoft.com/office/officeart/2008/layout/NameandTitleOrganizationalChart"/>
    <dgm:cxn modelId="{6F155397-04FA-4806-90BF-82ED5D56D8B2}" type="presParOf" srcId="{9126B039-0E0D-40CD-8FC9-7363CC334E15}" destId="{BD96A172-59C4-47B2-A360-C55ABF2404D7}" srcOrd="2" destOrd="0" presId="urn:microsoft.com/office/officeart/2008/layout/NameandTitleOrganizationalChart"/>
    <dgm:cxn modelId="{4A1A6905-6530-4C2F-9D73-C3663EE598F1}" type="presParOf" srcId="{59D16F02-09F9-46E4-B0C9-489C51B0B680}" destId="{63951CE0-D7B7-4848-93C1-AC00AC0C746D}" srcOrd="1" destOrd="0" presId="urn:microsoft.com/office/officeart/2008/layout/NameandTitleOrganizationalChart"/>
    <dgm:cxn modelId="{AE8DEF0E-CAE0-422A-963D-C57B280935F7}" type="presParOf" srcId="{59D16F02-09F9-46E4-B0C9-489C51B0B680}" destId="{BFFB8B31-9C80-4BD0-92B2-76D1D2994E26}" srcOrd="2" destOrd="0" presId="urn:microsoft.com/office/officeart/2008/layout/NameandTitleOrganizationalChart"/>
    <dgm:cxn modelId="{62EB4689-7ADB-4E0B-AA36-9C90138587E9}" type="presParOf" srcId="{A49DA9DE-AABC-44DE-8ABC-8D6DA5530A06}" destId="{8923FD76-A6B2-4FCD-B57D-74F55FFD576B}" srcOrd="10" destOrd="0" presId="urn:microsoft.com/office/officeart/2008/layout/NameandTitleOrganizationalChart"/>
    <dgm:cxn modelId="{1E5BFC72-0292-464B-BD88-485483E0F2C8}" type="presParOf" srcId="{A49DA9DE-AABC-44DE-8ABC-8D6DA5530A06}" destId="{74EBE90B-6C98-48D9-A813-F2F768F949CB}" srcOrd="11" destOrd="0" presId="urn:microsoft.com/office/officeart/2008/layout/NameandTitleOrganizationalChart"/>
    <dgm:cxn modelId="{F8F15563-F2C8-4D69-83AC-848B0F36081B}" type="presParOf" srcId="{74EBE90B-6C98-48D9-A813-F2F768F949CB}" destId="{F6FE05B6-EBDB-427F-926F-74D53FAA04D6}" srcOrd="0" destOrd="0" presId="urn:microsoft.com/office/officeart/2008/layout/NameandTitleOrganizationalChart"/>
    <dgm:cxn modelId="{E50FECF8-6D61-4FB0-B3A6-39858E49AF95}" type="presParOf" srcId="{F6FE05B6-EBDB-427F-926F-74D53FAA04D6}" destId="{C3D91501-F17D-4FB2-B344-E07A75AE4618}" srcOrd="0" destOrd="0" presId="urn:microsoft.com/office/officeart/2008/layout/NameandTitleOrganizationalChart"/>
    <dgm:cxn modelId="{D0B782A3-1ADB-43E0-BA6B-87042D6D0F34}" type="presParOf" srcId="{F6FE05B6-EBDB-427F-926F-74D53FAA04D6}" destId="{A099098F-1FFA-43A3-958B-A1683DE6A8CF}" srcOrd="1" destOrd="0" presId="urn:microsoft.com/office/officeart/2008/layout/NameandTitleOrganizationalChart"/>
    <dgm:cxn modelId="{28C8F9B8-EC82-46FB-AC71-F5F53A32770D}" type="presParOf" srcId="{F6FE05B6-EBDB-427F-926F-74D53FAA04D6}" destId="{5E731EB0-68A1-40BF-9B13-67FD9E35006D}" srcOrd="2" destOrd="0" presId="urn:microsoft.com/office/officeart/2008/layout/NameandTitleOrganizationalChart"/>
    <dgm:cxn modelId="{FAE8C4FF-4850-4E2B-B15D-4A8E58633E77}" type="presParOf" srcId="{74EBE90B-6C98-48D9-A813-F2F768F949CB}" destId="{5B6FD2B9-1604-4D94-9EA9-0E3F64FBD189}" srcOrd="1" destOrd="0" presId="urn:microsoft.com/office/officeart/2008/layout/NameandTitleOrganizationalChart"/>
    <dgm:cxn modelId="{0F3477F4-9F90-4180-82E5-94BA1A7A66D8}" type="presParOf" srcId="{74EBE90B-6C98-48D9-A813-F2F768F949CB}" destId="{9E24B8D6-EAB6-4377-8003-75B86AF36926}" srcOrd="2" destOrd="0" presId="urn:microsoft.com/office/officeart/2008/layout/NameandTitleOrganizationalChart"/>
    <dgm:cxn modelId="{A6DE45EC-D826-491B-BB7A-8CCEE8574501}" type="presParOf" srcId="{A49DA9DE-AABC-44DE-8ABC-8D6DA5530A06}" destId="{041773B8-4A89-4071-9AA7-BFA56D7342FB}" srcOrd="12" destOrd="0" presId="urn:microsoft.com/office/officeart/2008/layout/NameandTitleOrganizationalChart"/>
    <dgm:cxn modelId="{4F483B8A-7FDC-4A68-9F0B-3086F4B25AE4}" type="presParOf" srcId="{A49DA9DE-AABC-44DE-8ABC-8D6DA5530A06}" destId="{162AF1CC-F266-403F-81D2-2E4E92F9EA75}" srcOrd="13" destOrd="0" presId="urn:microsoft.com/office/officeart/2008/layout/NameandTitleOrganizationalChart"/>
    <dgm:cxn modelId="{49BD73CA-3034-4A5A-9ABD-10156C6494EE}" type="presParOf" srcId="{162AF1CC-F266-403F-81D2-2E4E92F9EA75}" destId="{76244437-9876-437B-A7D9-7569D63214B9}" srcOrd="0" destOrd="0" presId="urn:microsoft.com/office/officeart/2008/layout/NameandTitleOrganizationalChart"/>
    <dgm:cxn modelId="{33A7C450-1F6B-4323-B7D1-97144FF9D498}" type="presParOf" srcId="{76244437-9876-437B-A7D9-7569D63214B9}" destId="{69C02679-576A-4A39-8164-50FE7E0CF6A9}" srcOrd="0" destOrd="0" presId="urn:microsoft.com/office/officeart/2008/layout/NameandTitleOrganizationalChart"/>
    <dgm:cxn modelId="{7EED74D0-7C3A-4727-B806-0998FAE9A96B}" type="presParOf" srcId="{76244437-9876-437B-A7D9-7569D63214B9}" destId="{A8FBBD9D-AE6D-4AE5-ABEF-5669403CF740}" srcOrd="1" destOrd="0" presId="urn:microsoft.com/office/officeart/2008/layout/NameandTitleOrganizationalChart"/>
    <dgm:cxn modelId="{29994846-8A63-4533-8353-67D4D8A2DC64}" type="presParOf" srcId="{76244437-9876-437B-A7D9-7569D63214B9}" destId="{72817B3C-2FA9-44A0-B308-454708A246AD}" srcOrd="2" destOrd="0" presId="urn:microsoft.com/office/officeart/2008/layout/NameandTitleOrganizationalChart"/>
    <dgm:cxn modelId="{87EC6B32-E803-4B49-904A-92DED2D69082}" type="presParOf" srcId="{162AF1CC-F266-403F-81D2-2E4E92F9EA75}" destId="{F1682CE0-6640-4BC7-9E3C-1F7091540F5C}" srcOrd="1" destOrd="0" presId="urn:microsoft.com/office/officeart/2008/layout/NameandTitleOrganizationalChart"/>
    <dgm:cxn modelId="{A6C9AE6F-D966-4419-9D8E-005DAFFA936E}" type="presParOf" srcId="{162AF1CC-F266-403F-81D2-2E4E92F9EA75}" destId="{C61D6162-0A4F-4B4E-95AD-2FB06905A0E9}" srcOrd="2" destOrd="0" presId="urn:microsoft.com/office/officeart/2008/layout/NameandTitleOrganizationalChart"/>
    <dgm:cxn modelId="{8FD779B6-CCAA-4C08-A6AC-72F3FAA39F44}" type="presParOf" srcId="{A49DA9DE-AABC-44DE-8ABC-8D6DA5530A06}" destId="{B2DB032E-FA8D-4EDF-AC66-4BBC53316042}" srcOrd="14" destOrd="0" presId="urn:microsoft.com/office/officeart/2008/layout/NameandTitleOrganizationalChart"/>
    <dgm:cxn modelId="{D3642D48-F1C9-4A17-9DE8-4A37EF74BD53}" type="presParOf" srcId="{A49DA9DE-AABC-44DE-8ABC-8D6DA5530A06}" destId="{654E0FA2-BA28-4542-9D42-259C2A87EA45}" srcOrd="15" destOrd="0" presId="urn:microsoft.com/office/officeart/2008/layout/NameandTitleOrganizationalChart"/>
    <dgm:cxn modelId="{32C05D20-CBE2-4C92-AAAD-D85755968D76}" type="presParOf" srcId="{654E0FA2-BA28-4542-9D42-259C2A87EA45}" destId="{8F39CF87-58BC-4EEB-A23C-CE4FF2C86F17}" srcOrd="0" destOrd="0" presId="urn:microsoft.com/office/officeart/2008/layout/NameandTitleOrganizationalChart"/>
    <dgm:cxn modelId="{D8704C56-A8CD-4D55-8E38-80D2C1D9492A}" type="presParOf" srcId="{8F39CF87-58BC-4EEB-A23C-CE4FF2C86F17}" destId="{3264F9BC-A1D4-43D3-9EFE-24D84D5ADA63}" srcOrd="0" destOrd="0" presId="urn:microsoft.com/office/officeart/2008/layout/NameandTitleOrganizationalChart"/>
    <dgm:cxn modelId="{085A86D9-00C4-46E2-879C-6F00DF5FDA5A}" type="presParOf" srcId="{8F39CF87-58BC-4EEB-A23C-CE4FF2C86F17}" destId="{EAD952EA-F70A-42EB-A05E-E4B9B2EBC9C7}" srcOrd="1" destOrd="0" presId="urn:microsoft.com/office/officeart/2008/layout/NameandTitleOrganizationalChart"/>
    <dgm:cxn modelId="{84536A55-4BC3-4C31-9BCF-F892B99E2CE0}" type="presParOf" srcId="{8F39CF87-58BC-4EEB-A23C-CE4FF2C86F17}" destId="{B89CFB97-2130-473F-AAD5-59889301277B}" srcOrd="2" destOrd="0" presId="urn:microsoft.com/office/officeart/2008/layout/NameandTitleOrganizationalChart"/>
    <dgm:cxn modelId="{20C163F0-5CF8-466E-80BC-B9DE72A08BD8}" type="presParOf" srcId="{654E0FA2-BA28-4542-9D42-259C2A87EA45}" destId="{33B330B2-EC47-48CE-9E5C-59C2777D17C0}" srcOrd="1" destOrd="0" presId="urn:microsoft.com/office/officeart/2008/layout/NameandTitleOrganizationalChart"/>
    <dgm:cxn modelId="{C1DC530A-BE92-4C8A-A836-C6969AAEE56E}" type="presParOf" srcId="{654E0FA2-BA28-4542-9D42-259C2A87EA45}" destId="{F9B39887-C285-4AAE-8232-59F426AD9D65}" srcOrd="2" destOrd="0" presId="urn:microsoft.com/office/officeart/2008/layout/NameandTitleOrganizationalChart"/>
    <dgm:cxn modelId="{93101601-6F04-4FFC-B5C6-DA6F047FF360}" type="presParOf" srcId="{A49DA9DE-AABC-44DE-8ABC-8D6DA5530A06}" destId="{A3B5752A-C15E-4ED5-9818-FC671D18E4CC}" srcOrd="16" destOrd="0" presId="urn:microsoft.com/office/officeart/2008/layout/NameandTitleOrganizationalChart"/>
    <dgm:cxn modelId="{6982769F-9058-45FF-AFFE-480AFBA243F4}" type="presParOf" srcId="{A49DA9DE-AABC-44DE-8ABC-8D6DA5530A06}" destId="{528BB220-092F-4487-8CA0-CD83EE5EF6EA}" srcOrd="17" destOrd="0" presId="urn:microsoft.com/office/officeart/2008/layout/NameandTitleOrganizationalChart"/>
    <dgm:cxn modelId="{DBA6B69C-B83A-4536-A475-F826BCC0DABC}" type="presParOf" srcId="{528BB220-092F-4487-8CA0-CD83EE5EF6EA}" destId="{FA5BC7F3-1363-403C-80D7-6C6B68511393}" srcOrd="0" destOrd="0" presId="urn:microsoft.com/office/officeart/2008/layout/NameandTitleOrganizationalChart"/>
    <dgm:cxn modelId="{6101CF7E-E3C5-4326-B720-3C617C8E9C93}" type="presParOf" srcId="{FA5BC7F3-1363-403C-80D7-6C6B68511393}" destId="{8FB95DEA-61A2-46FB-A016-27CED2311E05}" srcOrd="0" destOrd="0" presId="urn:microsoft.com/office/officeart/2008/layout/NameandTitleOrganizationalChart"/>
    <dgm:cxn modelId="{4A6FA1AD-2871-4B31-A833-D14EC676CB87}" type="presParOf" srcId="{FA5BC7F3-1363-403C-80D7-6C6B68511393}" destId="{6E48E9EC-052D-42A3-B11F-4C7764C35B5D}" srcOrd="1" destOrd="0" presId="urn:microsoft.com/office/officeart/2008/layout/NameandTitleOrganizationalChart"/>
    <dgm:cxn modelId="{8F09DEE3-3072-4E75-8DAC-3D8B5D58E359}" type="presParOf" srcId="{FA5BC7F3-1363-403C-80D7-6C6B68511393}" destId="{EF948C36-9D3A-4636-96BE-D939A40A6B4C}" srcOrd="2" destOrd="0" presId="urn:microsoft.com/office/officeart/2008/layout/NameandTitleOrganizationalChart"/>
    <dgm:cxn modelId="{8C326B87-DEBE-44A0-84A6-4D5AF1A0BA35}" type="presParOf" srcId="{528BB220-092F-4487-8CA0-CD83EE5EF6EA}" destId="{8B27A064-4183-49E3-B57B-DF44B64E0A35}" srcOrd="1" destOrd="0" presId="urn:microsoft.com/office/officeart/2008/layout/NameandTitleOrganizationalChart"/>
    <dgm:cxn modelId="{9C02E8DF-29C4-462A-9CA9-0E73D09B5D0D}" type="presParOf" srcId="{8B27A064-4183-49E3-B57B-DF44B64E0A35}" destId="{9B3E3871-60DC-4E06-81C4-A83DE528DFE6}" srcOrd="0" destOrd="0" presId="urn:microsoft.com/office/officeart/2008/layout/NameandTitleOrganizationalChart"/>
    <dgm:cxn modelId="{4AD4113D-20D3-47EB-BD7D-F410BE764D5C}" type="presParOf" srcId="{8B27A064-4183-49E3-B57B-DF44B64E0A35}" destId="{41C5D074-31BF-48E8-9F50-5A603F2A5793}" srcOrd="1" destOrd="0" presId="urn:microsoft.com/office/officeart/2008/layout/NameandTitleOrganizationalChart"/>
    <dgm:cxn modelId="{B6E8759E-2E72-4A8A-99CD-7EB88023C88E}" type="presParOf" srcId="{41C5D074-31BF-48E8-9F50-5A603F2A5793}" destId="{98542568-2A19-4CE5-891E-371CB9218EFA}" srcOrd="0" destOrd="0" presId="urn:microsoft.com/office/officeart/2008/layout/NameandTitleOrganizationalChart"/>
    <dgm:cxn modelId="{2718079B-6D1C-4F84-916F-CA7FAE596D3A}" type="presParOf" srcId="{98542568-2A19-4CE5-891E-371CB9218EFA}" destId="{84AC5613-C7BE-4C17-8CB7-D361C2C748F9}" srcOrd="0" destOrd="0" presId="urn:microsoft.com/office/officeart/2008/layout/NameandTitleOrganizationalChart"/>
    <dgm:cxn modelId="{4B642D3A-762C-4375-91AC-0D498DC937F1}" type="presParOf" srcId="{98542568-2A19-4CE5-891E-371CB9218EFA}" destId="{8881A49B-2A0E-4107-B15F-2BAE20E58DBB}" srcOrd="1" destOrd="0" presId="urn:microsoft.com/office/officeart/2008/layout/NameandTitleOrganizationalChart"/>
    <dgm:cxn modelId="{18B8CC35-650A-4E88-967C-73946DD8662D}" type="presParOf" srcId="{98542568-2A19-4CE5-891E-371CB9218EFA}" destId="{B18C0E46-21C0-4162-B204-72B6270B8D73}" srcOrd="2" destOrd="0" presId="urn:microsoft.com/office/officeart/2008/layout/NameandTitleOrganizationalChart"/>
    <dgm:cxn modelId="{CB30A965-5B71-4E8B-AFC9-150B1585EAF4}" type="presParOf" srcId="{41C5D074-31BF-48E8-9F50-5A603F2A5793}" destId="{1E1542BD-62BD-4A16-AA10-C087B61F1112}" srcOrd="1" destOrd="0" presId="urn:microsoft.com/office/officeart/2008/layout/NameandTitleOrganizationalChart"/>
    <dgm:cxn modelId="{6F38F0EB-6B1E-4320-96A6-09D4C2FD9199}" type="presParOf" srcId="{41C5D074-31BF-48E8-9F50-5A603F2A5793}" destId="{7C2F2368-E56C-48C3-8227-7298E88A7833}" srcOrd="2" destOrd="0" presId="urn:microsoft.com/office/officeart/2008/layout/NameandTitleOrganizationalChart"/>
    <dgm:cxn modelId="{B10713EC-8A5D-41F9-9E27-773DC43BAF88}" type="presParOf" srcId="{528BB220-092F-4487-8CA0-CD83EE5EF6EA}" destId="{C6E35F2C-F40C-4D90-80D7-F2C6B6913FA9}" srcOrd="2" destOrd="0" presId="urn:microsoft.com/office/officeart/2008/layout/NameandTitleOrganizationalChart"/>
    <dgm:cxn modelId="{36EA14E6-A4C8-4291-B5F1-8E672C86B568}" type="presParOf" srcId="{A49DA9DE-AABC-44DE-8ABC-8D6DA5530A06}" destId="{CA4976E8-B156-4F60-8F7B-A0D17953BFD5}" srcOrd="18" destOrd="0" presId="urn:microsoft.com/office/officeart/2008/layout/NameandTitleOrganizationalChart"/>
    <dgm:cxn modelId="{CAB9148C-EE0C-44CA-926F-41A0B0913E2E}" type="presParOf" srcId="{A49DA9DE-AABC-44DE-8ABC-8D6DA5530A06}" destId="{D9854E7E-5DC1-45B6-BEC1-04A715429B6B}" srcOrd="19" destOrd="0" presId="urn:microsoft.com/office/officeart/2008/layout/NameandTitleOrganizationalChart"/>
    <dgm:cxn modelId="{EF278359-B9A1-4512-93B0-A455920F8D25}" type="presParOf" srcId="{D9854E7E-5DC1-45B6-BEC1-04A715429B6B}" destId="{A27865AD-348E-4F5C-9BD6-56A8CF4EDF78}" srcOrd="0" destOrd="0" presId="urn:microsoft.com/office/officeart/2008/layout/NameandTitleOrganizationalChart"/>
    <dgm:cxn modelId="{6A4BF7C3-340C-4F57-A1F5-1D622DCBC572}" type="presParOf" srcId="{A27865AD-348E-4F5C-9BD6-56A8CF4EDF78}" destId="{E378AA3E-2E91-4CAE-B7AA-6A2E7F3B8C16}" srcOrd="0" destOrd="0" presId="urn:microsoft.com/office/officeart/2008/layout/NameandTitleOrganizationalChart"/>
    <dgm:cxn modelId="{66688820-1CA3-4D04-B739-0FEF5792CAA0}" type="presParOf" srcId="{A27865AD-348E-4F5C-9BD6-56A8CF4EDF78}" destId="{F85BB220-F437-4D28-AE9E-5EF536595314}" srcOrd="1" destOrd="0" presId="urn:microsoft.com/office/officeart/2008/layout/NameandTitleOrganizationalChart"/>
    <dgm:cxn modelId="{B176DC25-BFA0-4D42-BA93-9EC3C2A855EF}" type="presParOf" srcId="{A27865AD-348E-4F5C-9BD6-56A8CF4EDF78}" destId="{A197FAEF-29A2-4A89-AC54-94E355D942C5}" srcOrd="2" destOrd="0" presId="urn:microsoft.com/office/officeart/2008/layout/NameandTitleOrganizationalChart"/>
    <dgm:cxn modelId="{6C4ECD08-0D9C-4B77-A926-A6A85DB37459}" type="presParOf" srcId="{D9854E7E-5DC1-45B6-BEC1-04A715429B6B}" destId="{C0A3E8B6-666A-435D-9548-24DE56C74C78}" srcOrd="1" destOrd="0" presId="urn:microsoft.com/office/officeart/2008/layout/NameandTitleOrganizationalChart"/>
    <dgm:cxn modelId="{AC00B594-5DF3-47C3-B15F-77A2F68A4171}" type="presParOf" srcId="{C0A3E8B6-666A-435D-9548-24DE56C74C78}" destId="{F34031AB-69F2-47F4-B3A5-0835A229CC49}" srcOrd="0" destOrd="0" presId="urn:microsoft.com/office/officeart/2008/layout/NameandTitleOrganizationalChart"/>
    <dgm:cxn modelId="{B6637817-92E7-4463-B912-601589AFECFD}" type="presParOf" srcId="{C0A3E8B6-666A-435D-9548-24DE56C74C78}" destId="{1C0A0585-294C-41BB-9A39-DE68876AF5B2}" srcOrd="1" destOrd="0" presId="urn:microsoft.com/office/officeart/2008/layout/NameandTitleOrganizationalChart"/>
    <dgm:cxn modelId="{218A97B3-0522-48EE-BCE1-8CF8A7191737}" type="presParOf" srcId="{1C0A0585-294C-41BB-9A39-DE68876AF5B2}" destId="{9A9CF644-2178-4DEF-ADCC-434A321B951C}" srcOrd="0" destOrd="0" presId="urn:microsoft.com/office/officeart/2008/layout/NameandTitleOrganizationalChart"/>
    <dgm:cxn modelId="{10E78C9D-090D-412E-83BA-C4A43E6F5D9B}" type="presParOf" srcId="{9A9CF644-2178-4DEF-ADCC-434A321B951C}" destId="{D429FD22-7D30-4FFF-819E-A41E58D8C2E8}" srcOrd="0" destOrd="0" presId="urn:microsoft.com/office/officeart/2008/layout/NameandTitleOrganizationalChart"/>
    <dgm:cxn modelId="{596AD0B4-5D12-4362-9FCF-F09751EC27F0}" type="presParOf" srcId="{9A9CF644-2178-4DEF-ADCC-434A321B951C}" destId="{AE088195-B43D-4FDE-AB4F-934A92259078}" srcOrd="1" destOrd="0" presId="urn:microsoft.com/office/officeart/2008/layout/NameandTitleOrganizationalChart"/>
    <dgm:cxn modelId="{DB7C0123-FD2E-4A3F-AC80-08F43EF649EB}" type="presParOf" srcId="{9A9CF644-2178-4DEF-ADCC-434A321B951C}" destId="{19775D08-A7A4-488A-B295-CA5CD69F584A}" srcOrd="2" destOrd="0" presId="urn:microsoft.com/office/officeart/2008/layout/NameandTitleOrganizationalChart"/>
    <dgm:cxn modelId="{89AE0DEA-6F3A-4A3D-90A3-ADF66062310E}" type="presParOf" srcId="{1C0A0585-294C-41BB-9A39-DE68876AF5B2}" destId="{C03B0A7F-2CD9-4E4F-96EA-FA77696F0385}" srcOrd="1" destOrd="0" presId="urn:microsoft.com/office/officeart/2008/layout/NameandTitleOrganizationalChart"/>
    <dgm:cxn modelId="{1F24148F-1998-4BE4-9247-8A49D584CA1F}" type="presParOf" srcId="{1C0A0585-294C-41BB-9A39-DE68876AF5B2}" destId="{E3B0FE28-449F-4114-88AD-BA03F556B0D8}" srcOrd="2" destOrd="0" presId="urn:microsoft.com/office/officeart/2008/layout/NameandTitleOrganizationalChart"/>
    <dgm:cxn modelId="{EACF704B-2F02-4B5B-B853-DE8DC3688BDC}" type="presParOf" srcId="{D9854E7E-5DC1-45B6-BEC1-04A715429B6B}" destId="{035671DE-45F7-4B50-B2AB-4BF74D8DCA59}" srcOrd="2" destOrd="0" presId="urn:microsoft.com/office/officeart/2008/layout/NameandTitleOrganizationalChart"/>
    <dgm:cxn modelId="{1B1B4317-AF66-45D3-8477-FA0A31C2BD00}" type="presParOf" srcId="{A49DA9DE-AABC-44DE-8ABC-8D6DA5530A06}" destId="{D468BFAD-81EE-44CD-99D4-A1B4D35299A2}" srcOrd="20" destOrd="0" presId="urn:microsoft.com/office/officeart/2008/layout/NameandTitleOrganizationalChart"/>
    <dgm:cxn modelId="{8B9907F8-7300-4362-BC93-8FF9C534BBAB}" type="presParOf" srcId="{A49DA9DE-AABC-44DE-8ABC-8D6DA5530A06}" destId="{745C80BF-4876-4BCC-9A1F-C5FBA47326AF}" srcOrd="21" destOrd="0" presId="urn:microsoft.com/office/officeart/2008/layout/NameandTitleOrganizationalChart"/>
    <dgm:cxn modelId="{BB98B31E-55DA-4549-98F5-82D312B67AFC}" type="presParOf" srcId="{745C80BF-4876-4BCC-9A1F-C5FBA47326AF}" destId="{A2AD35B8-8220-40CE-A7B6-538877C3D8AC}" srcOrd="0" destOrd="0" presId="urn:microsoft.com/office/officeart/2008/layout/NameandTitleOrganizationalChart"/>
    <dgm:cxn modelId="{DDB16AB8-6347-4939-92F1-51496CB70048}" type="presParOf" srcId="{A2AD35B8-8220-40CE-A7B6-538877C3D8AC}" destId="{8005C249-0C3D-4DE6-B331-9B25155521A8}" srcOrd="0" destOrd="0" presId="urn:microsoft.com/office/officeart/2008/layout/NameandTitleOrganizationalChart"/>
    <dgm:cxn modelId="{6EF0B09A-6844-49BA-9790-CB73E4356F4E}" type="presParOf" srcId="{A2AD35B8-8220-40CE-A7B6-538877C3D8AC}" destId="{DC3A97BA-23FB-4A3A-A9D0-7B78A3E8924D}" srcOrd="1" destOrd="0" presId="urn:microsoft.com/office/officeart/2008/layout/NameandTitleOrganizationalChart"/>
    <dgm:cxn modelId="{CF0EA4DC-9571-439A-9CE6-44135344C4EB}" type="presParOf" srcId="{A2AD35B8-8220-40CE-A7B6-538877C3D8AC}" destId="{3FF2D22C-0CD8-41F4-BE54-966F313676A3}" srcOrd="2" destOrd="0" presId="urn:microsoft.com/office/officeart/2008/layout/NameandTitleOrganizationalChart"/>
    <dgm:cxn modelId="{88232716-5ACD-4CA6-9DBD-28ED637E3266}" type="presParOf" srcId="{745C80BF-4876-4BCC-9A1F-C5FBA47326AF}" destId="{85FFDD07-4BF5-4C9B-9D46-ABC78BA494E2}" srcOrd="1" destOrd="0" presId="urn:microsoft.com/office/officeart/2008/layout/NameandTitleOrganizationalChart"/>
    <dgm:cxn modelId="{8C7DC2AC-EAC2-4DE9-8158-08A936434266}" type="presParOf" srcId="{745C80BF-4876-4BCC-9A1F-C5FBA47326AF}" destId="{625A2F56-1105-4527-8233-E36EE26B9CA2}" srcOrd="2" destOrd="0" presId="urn:microsoft.com/office/officeart/2008/layout/NameandTitleOrganizationalChart"/>
    <dgm:cxn modelId="{8F850C8B-B911-407D-85FB-74FAD0B00A3C}" type="presParOf" srcId="{A49DA9DE-AABC-44DE-8ABC-8D6DA5530A06}" destId="{014F1547-D6FC-4BBB-A363-999E069861D5}" srcOrd="22" destOrd="0" presId="urn:microsoft.com/office/officeart/2008/layout/NameandTitleOrganizationalChart"/>
    <dgm:cxn modelId="{9904DE65-CED4-4E01-8F6E-1333E8CB32A1}" type="presParOf" srcId="{A49DA9DE-AABC-44DE-8ABC-8D6DA5530A06}" destId="{E3A7C8E2-52FF-438F-BB75-DEA681263F05}" srcOrd="23" destOrd="0" presId="urn:microsoft.com/office/officeart/2008/layout/NameandTitleOrganizationalChart"/>
    <dgm:cxn modelId="{6239C317-C95E-4127-A725-F8CC3D5E97FF}" type="presParOf" srcId="{E3A7C8E2-52FF-438F-BB75-DEA681263F05}" destId="{10C418FF-D2A3-4958-8AF5-4F2702AF9726}" srcOrd="0" destOrd="0" presId="urn:microsoft.com/office/officeart/2008/layout/NameandTitleOrganizationalChart"/>
    <dgm:cxn modelId="{E8AED1AE-A1CF-4CE2-9E56-B0642ADEB2B8}" type="presParOf" srcId="{10C418FF-D2A3-4958-8AF5-4F2702AF9726}" destId="{E6F24627-C096-4D75-AF30-BC88EAE6FA2F}" srcOrd="0" destOrd="0" presId="urn:microsoft.com/office/officeart/2008/layout/NameandTitleOrganizationalChart"/>
    <dgm:cxn modelId="{22379EE3-9CFC-4468-ACFB-7BE525007584}" type="presParOf" srcId="{10C418FF-D2A3-4958-8AF5-4F2702AF9726}" destId="{BD1D649B-A2B1-4BE7-A2F3-6BC6591A7674}" srcOrd="1" destOrd="0" presId="urn:microsoft.com/office/officeart/2008/layout/NameandTitleOrganizationalChart"/>
    <dgm:cxn modelId="{7EEF7CCE-861B-48E4-895A-FDECFA20BCE3}" type="presParOf" srcId="{10C418FF-D2A3-4958-8AF5-4F2702AF9726}" destId="{7A4699A6-7E32-4559-8079-2572275E61AD}" srcOrd="2" destOrd="0" presId="urn:microsoft.com/office/officeart/2008/layout/NameandTitleOrganizationalChart"/>
    <dgm:cxn modelId="{AA4E195D-60CE-40FF-A9FB-075D8EC4B3E8}" type="presParOf" srcId="{E3A7C8E2-52FF-438F-BB75-DEA681263F05}" destId="{02E289B7-B6FA-4052-B2EE-C6B1F7B952BC}" srcOrd="1" destOrd="0" presId="urn:microsoft.com/office/officeart/2008/layout/NameandTitleOrganizationalChart"/>
    <dgm:cxn modelId="{6C7F2E1A-57A4-4E23-A82B-F1B6E0CC51DE}" type="presParOf" srcId="{E3A7C8E2-52FF-438F-BB75-DEA681263F05}" destId="{268C69F3-D685-4EEA-A8B8-EB0E11FFEA8B}" srcOrd="2" destOrd="0" presId="urn:microsoft.com/office/officeart/2008/layout/NameandTitleOrganizationalChart"/>
    <dgm:cxn modelId="{44414087-3885-46FD-B9FE-31600E15B1AC}" type="presParOf" srcId="{A49DA9DE-AABC-44DE-8ABC-8D6DA5530A06}" destId="{D0E39413-B558-4DFF-A60C-54DDBDC795B8}" srcOrd="24" destOrd="0" presId="urn:microsoft.com/office/officeart/2008/layout/NameandTitleOrganizationalChart"/>
    <dgm:cxn modelId="{0021C131-0DC6-494A-8B02-B99C68180A90}" type="presParOf" srcId="{A49DA9DE-AABC-44DE-8ABC-8D6DA5530A06}" destId="{2B84C807-13C7-4BE2-A5ED-42C4051E2F01}" srcOrd="25" destOrd="0" presId="urn:microsoft.com/office/officeart/2008/layout/NameandTitleOrganizationalChart"/>
    <dgm:cxn modelId="{36109C30-72A6-4DD5-B001-3737A6B87AF7}" type="presParOf" srcId="{2B84C807-13C7-4BE2-A5ED-42C4051E2F01}" destId="{9CC3CF91-E5C5-4FC5-8C47-01C604FF82CC}" srcOrd="0" destOrd="0" presId="urn:microsoft.com/office/officeart/2008/layout/NameandTitleOrganizationalChart"/>
    <dgm:cxn modelId="{1106030B-6CFE-4D58-B2A9-255D4EE67277}" type="presParOf" srcId="{9CC3CF91-E5C5-4FC5-8C47-01C604FF82CC}" destId="{FA1416C8-13D5-4956-B5D5-55D304894DD0}" srcOrd="0" destOrd="0" presId="urn:microsoft.com/office/officeart/2008/layout/NameandTitleOrganizationalChart"/>
    <dgm:cxn modelId="{200D9061-ABAE-48E7-931A-D9CD67C4FD5C}" type="presParOf" srcId="{9CC3CF91-E5C5-4FC5-8C47-01C604FF82CC}" destId="{FB2E11D4-6966-4245-BAE4-660651441E78}" srcOrd="1" destOrd="0" presId="urn:microsoft.com/office/officeart/2008/layout/NameandTitleOrganizationalChart"/>
    <dgm:cxn modelId="{D0BC42E1-AF36-4E08-89EC-0C5DFCD0C9BB}" type="presParOf" srcId="{9CC3CF91-E5C5-4FC5-8C47-01C604FF82CC}" destId="{4B2DB095-E02D-4100-9ADF-27AFE95FE75D}" srcOrd="2" destOrd="0" presId="urn:microsoft.com/office/officeart/2008/layout/NameandTitleOrganizationalChart"/>
    <dgm:cxn modelId="{69FD2585-A442-4913-A925-DB88B4205069}" type="presParOf" srcId="{2B84C807-13C7-4BE2-A5ED-42C4051E2F01}" destId="{153A60EA-C60A-4607-B5E7-4151BA2E1F6C}" srcOrd="1" destOrd="0" presId="urn:microsoft.com/office/officeart/2008/layout/NameandTitleOrganizationalChart"/>
    <dgm:cxn modelId="{CF75A5F8-08B2-4E39-A024-C359E871E45A}" type="presParOf" srcId="{2B84C807-13C7-4BE2-A5ED-42C4051E2F01}" destId="{9AFFD524-7204-4964-BB5C-27AAB4B4FDE7}" srcOrd="2" destOrd="0" presId="urn:microsoft.com/office/officeart/2008/layout/NameandTitleOrganizationalChart"/>
    <dgm:cxn modelId="{F87224C0-CC40-46F6-B734-4DC6C3BF9650}" type="presParOf" srcId="{A49DA9DE-AABC-44DE-8ABC-8D6DA5530A06}" destId="{BCA588BA-C5EF-4EEB-B9AA-E1A64B1E5882}" srcOrd="26" destOrd="0" presId="urn:microsoft.com/office/officeart/2008/layout/NameandTitleOrganizationalChart"/>
    <dgm:cxn modelId="{5ECFE6F9-7071-448E-BF3F-B7F792B69E92}" type="presParOf" srcId="{A49DA9DE-AABC-44DE-8ABC-8D6DA5530A06}" destId="{613C345B-9891-4216-806B-832D3D4EFB15}" srcOrd="27" destOrd="0" presId="urn:microsoft.com/office/officeart/2008/layout/NameandTitleOrganizationalChart"/>
    <dgm:cxn modelId="{4FF419FA-9150-4FD9-A685-163DEFBDB1D5}" type="presParOf" srcId="{613C345B-9891-4216-806B-832D3D4EFB15}" destId="{0B6C094C-AC97-48C7-BFF2-2663A5363904}" srcOrd="0" destOrd="0" presId="urn:microsoft.com/office/officeart/2008/layout/NameandTitleOrganizationalChart"/>
    <dgm:cxn modelId="{17622B48-6389-4D82-A930-C61CBB78565B}" type="presParOf" srcId="{0B6C094C-AC97-48C7-BFF2-2663A5363904}" destId="{FB2D7337-2551-4712-98C6-83A5FB26A55F}" srcOrd="0" destOrd="0" presId="urn:microsoft.com/office/officeart/2008/layout/NameandTitleOrganizationalChart"/>
    <dgm:cxn modelId="{D7CA2D03-D874-4B2D-8CD7-340FE9E46B27}" type="presParOf" srcId="{0B6C094C-AC97-48C7-BFF2-2663A5363904}" destId="{5ED662F3-E525-41D7-B7EB-D8B3C0E3D5D4}" srcOrd="1" destOrd="0" presId="urn:microsoft.com/office/officeart/2008/layout/NameandTitleOrganizationalChart"/>
    <dgm:cxn modelId="{3F298F28-E96D-421D-9B28-103FFE4E220A}" type="presParOf" srcId="{0B6C094C-AC97-48C7-BFF2-2663A5363904}" destId="{382A1899-03C2-4A81-8054-132FE638D672}" srcOrd="2" destOrd="0" presId="urn:microsoft.com/office/officeart/2008/layout/NameandTitleOrganizationalChart"/>
    <dgm:cxn modelId="{40E3F8FC-E2C7-4BD2-A2DE-AD08773A5741}" type="presParOf" srcId="{613C345B-9891-4216-806B-832D3D4EFB15}" destId="{B8F3B913-5CDC-4125-94C7-E0ED97BE6AAD}" srcOrd="1" destOrd="0" presId="urn:microsoft.com/office/officeart/2008/layout/NameandTitleOrganizationalChart"/>
    <dgm:cxn modelId="{58BDC1DF-6CB6-4CDF-BA49-B24D00E371AF}" type="presParOf" srcId="{613C345B-9891-4216-806B-832D3D4EFB15}" destId="{7867FDED-D022-466B-96B8-37EF2361B67D}" srcOrd="2" destOrd="0" presId="urn:microsoft.com/office/officeart/2008/layout/NameandTitleOrganizationalChart"/>
    <dgm:cxn modelId="{0BC83F72-353A-414F-95C6-9155B3461153}" type="presParOf" srcId="{A49DA9DE-AABC-44DE-8ABC-8D6DA5530A06}" destId="{39A9BAA7-4487-40D9-958E-A0E74ACCD6A4}" srcOrd="28" destOrd="0" presId="urn:microsoft.com/office/officeart/2008/layout/NameandTitleOrganizationalChart"/>
    <dgm:cxn modelId="{CFCC8FF0-143F-4C95-9494-9A68323E9C73}" type="presParOf" srcId="{A49DA9DE-AABC-44DE-8ABC-8D6DA5530A06}" destId="{3C934CD9-01DD-4B9E-85AA-1A6CF35E6AF2}" srcOrd="29" destOrd="0" presId="urn:microsoft.com/office/officeart/2008/layout/NameandTitleOrganizationalChart"/>
    <dgm:cxn modelId="{794B3A8E-6C32-4185-BA45-C4D1B7297E5B}" type="presParOf" srcId="{3C934CD9-01DD-4B9E-85AA-1A6CF35E6AF2}" destId="{0B99942B-59CD-42E0-B8F3-D114CD580E66}" srcOrd="0" destOrd="0" presId="urn:microsoft.com/office/officeart/2008/layout/NameandTitleOrganizationalChart"/>
    <dgm:cxn modelId="{5F2ED8CF-7F4F-4574-A62C-7BFA67A7C0EE}" type="presParOf" srcId="{0B99942B-59CD-42E0-B8F3-D114CD580E66}" destId="{55720B64-59E4-44C9-A397-33683FCAFF3C}" srcOrd="0" destOrd="0" presId="urn:microsoft.com/office/officeart/2008/layout/NameandTitleOrganizationalChart"/>
    <dgm:cxn modelId="{8A517B3A-36FD-4158-ADF6-1C55EE9B800C}" type="presParOf" srcId="{0B99942B-59CD-42E0-B8F3-D114CD580E66}" destId="{B4AD3EF1-AE0B-402B-8080-FE1A40E341A8}" srcOrd="1" destOrd="0" presId="urn:microsoft.com/office/officeart/2008/layout/NameandTitleOrganizationalChart"/>
    <dgm:cxn modelId="{DDA235D7-C272-4689-8640-5451DA2022C5}" type="presParOf" srcId="{0B99942B-59CD-42E0-B8F3-D114CD580E66}" destId="{5228EC6A-E27D-4D56-8F0E-E407544F740E}" srcOrd="2" destOrd="0" presId="urn:microsoft.com/office/officeart/2008/layout/NameandTitleOrganizationalChart"/>
    <dgm:cxn modelId="{69A344F0-18A0-4B2C-BF21-B3FC161CD74B}" type="presParOf" srcId="{3C934CD9-01DD-4B9E-85AA-1A6CF35E6AF2}" destId="{CB02D12E-61C1-429B-B0F7-347E005B731A}" srcOrd="1" destOrd="0" presId="urn:microsoft.com/office/officeart/2008/layout/NameandTitleOrganizationalChart"/>
    <dgm:cxn modelId="{B6E951CC-3E9A-428E-B5E8-C0BB6E2D7D4C}" type="presParOf" srcId="{CB02D12E-61C1-429B-B0F7-347E005B731A}" destId="{DEE8D962-649D-403F-9D93-9EFF4269ABFE}" srcOrd="0" destOrd="0" presId="urn:microsoft.com/office/officeart/2008/layout/NameandTitleOrganizationalChart"/>
    <dgm:cxn modelId="{1659FCDF-8EE9-4E64-907A-756344E2BA48}" type="presParOf" srcId="{CB02D12E-61C1-429B-B0F7-347E005B731A}" destId="{86654322-6A6A-4CFB-AD45-416C504E5A92}" srcOrd="1" destOrd="0" presId="urn:microsoft.com/office/officeart/2008/layout/NameandTitleOrganizationalChart"/>
    <dgm:cxn modelId="{DD18F42C-5DD5-4658-8D6E-2E3142C178EC}" type="presParOf" srcId="{86654322-6A6A-4CFB-AD45-416C504E5A92}" destId="{D7AA4DB3-B2B9-43D1-B894-5D7763F75E12}" srcOrd="0" destOrd="0" presId="urn:microsoft.com/office/officeart/2008/layout/NameandTitleOrganizationalChart"/>
    <dgm:cxn modelId="{67416F82-01D5-495D-9E22-713E55A6BAC2}" type="presParOf" srcId="{D7AA4DB3-B2B9-43D1-B894-5D7763F75E12}" destId="{BD0474E5-7AC9-4A12-ACCF-76A481280B0F}" srcOrd="0" destOrd="0" presId="urn:microsoft.com/office/officeart/2008/layout/NameandTitleOrganizationalChart"/>
    <dgm:cxn modelId="{5E87A9AE-48D6-45B7-8973-4FFA879E4C63}" type="presParOf" srcId="{D7AA4DB3-B2B9-43D1-B894-5D7763F75E12}" destId="{D84CCAF5-147F-4B67-ACBF-D24E05B6301A}" srcOrd="1" destOrd="0" presId="urn:microsoft.com/office/officeart/2008/layout/NameandTitleOrganizationalChart"/>
    <dgm:cxn modelId="{A2C6E7B6-D848-44EB-AEC8-2A019F2102DE}" type="presParOf" srcId="{D7AA4DB3-B2B9-43D1-B894-5D7763F75E12}" destId="{1B541EE7-6AB1-4762-AEB1-920B58ACE050}" srcOrd="2" destOrd="0" presId="urn:microsoft.com/office/officeart/2008/layout/NameandTitleOrganizationalChart"/>
    <dgm:cxn modelId="{EF9C6657-E35B-483A-9255-526B17763647}" type="presParOf" srcId="{86654322-6A6A-4CFB-AD45-416C504E5A92}" destId="{BEC2BFB6-3A94-4187-BD62-3DF49D78CDF2}" srcOrd="1" destOrd="0" presId="urn:microsoft.com/office/officeart/2008/layout/NameandTitleOrganizationalChart"/>
    <dgm:cxn modelId="{EED44F13-7A36-4595-9416-C8D273EC7B15}" type="presParOf" srcId="{86654322-6A6A-4CFB-AD45-416C504E5A92}" destId="{D62AE3EA-ACF6-4D15-AAE4-A35F14DE6187}" srcOrd="2" destOrd="0" presId="urn:microsoft.com/office/officeart/2008/layout/NameandTitleOrganizationalChart"/>
    <dgm:cxn modelId="{B3377DF3-BC02-4F1F-B9D0-339351FB2F0B}" type="presParOf" srcId="{3C934CD9-01DD-4B9E-85AA-1A6CF35E6AF2}" destId="{82CA26D3-33E7-4424-8164-B05405FFC5BA}" srcOrd="2" destOrd="0" presId="urn:microsoft.com/office/officeart/2008/layout/NameandTitleOrganizationalChart"/>
    <dgm:cxn modelId="{B21E29A0-2449-44EC-9DC2-09878F6AAE7D}" type="presParOf" srcId="{A49DA9DE-AABC-44DE-8ABC-8D6DA5530A06}" destId="{7C6C0A45-398B-4444-9828-97E48DE1B6DA}" srcOrd="30" destOrd="0" presId="urn:microsoft.com/office/officeart/2008/layout/NameandTitleOrganizationalChart"/>
    <dgm:cxn modelId="{D9AEBB29-F25C-45A0-9287-4C8A17762208}" type="presParOf" srcId="{A49DA9DE-AABC-44DE-8ABC-8D6DA5530A06}" destId="{50ECD925-A590-401A-9257-64147EFA80AD}" srcOrd="31" destOrd="0" presId="urn:microsoft.com/office/officeart/2008/layout/NameandTitleOrganizationalChart"/>
    <dgm:cxn modelId="{0A5CAD3A-38E7-4384-B5A6-9BC46BF802D0}" type="presParOf" srcId="{50ECD925-A590-401A-9257-64147EFA80AD}" destId="{F85B9E97-7FE7-4FB2-93AD-3FFA6130E0B4}" srcOrd="0" destOrd="0" presId="urn:microsoft.com/office/officeart/2008/layout/NameandTitleOrganizationalChart"/>
    <dgm:cxn modelId="{3658F53F-31D7-48B3-9A66-7EE5F85149CF}" type="presParOf" srcId="{F85B9E97-7FE7-4FB2-93AD-3FFA6130E0B4}" destId="{89566CA1-599E-4C9E-9D12-DBDEC0D99744}" srcOrd="0" destOrd="0" presId="urn:microsoft.com/office/officeart/2008/layout/NameandTitleOrganizationalChart"/>
    <dgm:cxn modelId="{2E42D569-FC31-458A-8941-3107F8E9DB37}" type="presParOf" srcId="{F85B9E97-7FE7-4FB2-93AD-3FFA6130E0B4}" destId="{8598F909-AB2A-45BA-A250-90E87BE6E06B}" srcOrd="1" destOrd="0" presId="urn:microsoft.com/office/officeart/2008/layout/NameandTitleOrganizationalChart"/>
    <dgm:cxn modelId="{6398925B-2074-4057-8C20-450C9146838C}" type="presParOf" srcId="{F85B9E97-7FE7-4FB2-93AD-3FFA6130E0B4}" destId="{FF467C50-6DAC-49D0-A533-D2290EAA0C24}" srcOrd="2" destOrd="0" presId="urn:microsoft.com/office/officeart/2008/layout/NameandTitleOrganizationalChart"/>
    <dgm:cxn modelId="{CB953887-1287-4D3F-B1D3-C6BE2AD3EFC2}" type="presParOf" srcId="{50ECD925-A590-401A-9257-64147EFA80AD}" destId="{088A6A92-0E6E-4037-8080-AE1AE311173D}" srcOrd="1" destOrd="0" presId="urn:microsoft.com/office/officeart/2008/layout/NameandTitleOrganizationalChart"/>
    <dgm:cxn modelId="{BECCDD88-B01B-4D79-BE7E-AD732A549F5E}" type="presParOf" srcId="{50ECD925-A590-401A-9257-64147EFA80AD}" destId="{A760661A-AA69-466A-A278-E1778FA7D31F}" srcOrd="2" destOrd="0" presId="urn:microsoft.com/office/officeart/2008/layout/NameandTitleOrganizationalChart"/>
    <dgm:cxn modelId="{3AC98732-603A-4556-8DF4-D3E8D65999E0}" type="presParOf" srcId="{A49DA9DE-AABC-44DE-8ABC-8D6DA5530A06}" destId="{45C5949A-2C3B-4E67-B830-D02F64BCFA2B}" srcOrd="32" destOrd="0" presId="urn:microsoft.com/office/officeart/2008/layout/NameandTitleOrganizationalChart"/>
    <dgm:cxn modelId="{4ABDA967-BCA5-468A-AF26-E8728174D923}" type="presParOf" srcId="{A49DA9DE-AABC-44DE-8ABC-8D6DA5530A06}" destId="{A34A0BB7-0D89-4E86-AC65-D81FEE2BC2D8}" srcOrd="33" destOrd="0" presId="urn:microsoft.com/office/officeart/2008/layout/NameandTitleOrganizationalChart"/>
    <dgm:cxn modelId="{0EB50FC7-88B5-4427-B47F-AB3ED13E585F}" type="presParOf" srcId="{A34A0BB7-0D89-4E86-AC65-D81FEE2BC2D8}" destId="{621743EA-1F40-4983-ADB5-76650AAD81F2}" srcOrd="0" destOrd="0" presId="urn:microsoft.com/office/officeart/2008/layout/NameandTitleOrganizationalChart"/>
    <dgm:cxn modelId="{99FC697D-50B3-42C4-A37A-50856EFFC783}" type="presParOf" srcId="{621743EA-1F40-4983-ADB5-76650AAD81F2}" destId="{A7C89217-9C6A-4BB9-A6C5-9C88D5A079FE}" srcOrd="0" destOrd="0" presId="urn:microsoft.com/office/officeart/2008/layout/NameandTitleOrganizationalChart"/>
    <dgm:cxn modelId="{38498CCA-F195-4382-92D4-D2564B89846B}" type="presParOf" srcId="{621743EA-1F40-4983-ADB5-76650AAD81F2}" destId="{2EBCB90B-4940-47F6-A494-A19B89E5542A}" srcOrd="1" destOrd="0" presId="urn:microsoft.com/office/officeart/2008/layout/NameandTitleOrganizationalChart"/>
    <dgm:cxn modelId="{6077EC51-5AD1-4561-BA99-1AD54D037C37}" type="presParOf" srcId="{621743EA-1F40-4983-ADB5-76650AAD81F2}" destId="{530666FD-514E-4C89-9A2E-DDB8CA3DE3D1}" srcOrd="2" destOrd="0" presId="urn:microsoft.com/office/officeart/2008/layout/NameandTitleOrganizationalChart"/>
    <dgm:cxn modelId="{1C0A69F7-A5B8-4A85-AF29-FA27BBCD2E9B}" type="presParOf" srcId="{A34A0BB7-0D89-4E86-AC65-D81FEE2BC2D8}" destId="{E56C661B-6891-40C9-B22B-1377EA2349AA}" srcOrd="1" destOrd="0" presId="urn:microsoft.com/office/officeart/2008/layout/NameandTitleOrganizationalChart"/>
    <dgm:cxn modelId="{0075AD8F-8FD0-4EB0-93B0-0448DFBD3E61}" type="presParOf" srcId="{A34A0BB7-0D89-4E86-AC65-D81FEE2BC2D8}" destId="{97798FEF-FC02-4F83-831C-B2DAF44E9B6F}" srcOrd="2" destOrd="0" presId="urn:microsoft.com/office/officeart/2008/layout/NameandTitleOrganizationalChart"/>
    <dgm:cxn modelId="{E96E82A3-655F-4320-851C-ACBA534F80A1}" type="presParOf" srcId="{A49DA9DE-AABC-44DE-8ABC-8D6DA5530A06}" destId="{F357C39F-7C22-4D72-A7E5-B4E8B2A294CF}" srcOrd="34" destOrd="0" presId="urn:microsoft.com/office/officeart/2008/layout/NameandTitleOrganizationalChart"/>
    <dgm:cxn modelId="{C6E79A64-09CF-4365-B040-14F484466D30}" type="presParOf" srcId="{A49DA9DE-AABC-44DE-8ABC-8D6DA5530A06}" destId="{367993B6-D52D-44A7-B36A-268FC4166F00}" srcOrd="35" destOrd="0" presId="urn:microsoft.com/office/officeart/2008/layout/NameandTitleOrganizationalChart"/>
    <dgm:cxn modelId="{32E35854-9399-4668-8E17-5359BC269874}" type="presParOf" srcId="{367993B6-D52D-44A7-B36A-268FC4166F00}" destId="{E5F25CCE-6B6E-4F56-B9EC-E1AACC242F37}" srcOrd="0" destOrd="0" presId="urn:microsoft.com/office/officeart/2008/layout/NameandTitleOrganizationalChart"/>
    <dgm:cxn modelId="{998A76ED-B7E5-468E-ADF3-6443C9C2F283}" type="presParOf" srcId="{E5F25CCE-6B6E-4F56-B9EC-E1AACC242F37}" destId="{21BB2FDF-7EC2-46E8-AD5A-0226CAA831BC}" srcOrd="0" destOrd="0" presId="urn:microsoft.com/office/officeart/2008/layout/NameandTitleOrganizationalChart"/>
    <dgm:cxn modelId="{7D95FEB2-E0DE-4D93-ADC7-C6431B99B133}" type="presParOf" srcId="{E5F25CCE-6B6E-4F56-B9EC-E1AACC242F37}" destId="{2BCC2C73-C655-4C5F-B1E7-20E8AE0D284F}" srcOrd="1" destOrd="0" presId="urn:microsoft.com/office/officeart/2008/layout/NameandTitleOrganizationalChart"/>
    <dgm:cxn modelId="{ABB76616-81ED-41DC-9265-04E500D1CE9D}" type="presParOf" srcId="{E5F25CCE-6B6E-4F56-B9EC-E1AACC242F37}" destId="{2CBBCC62-1B7E-40CA-900F-51BAC6455264}" srcOrd="2" destOrd="0" presId="urn:microsoft.com/office/officeart/2008/layout/NameandTitleOrganizationalChart"/>
    <dgm:cxn modelId="{C91236F1-F223-4B17-85C0-5AE0524268CF}" type="presParOf" srcId="{367993B6-D52D-44A7-B36A-268FC4166F00}" destId="{D07D6DD5-A280-43BE-94EA-8543F7C6D3A6}" srcOrd="1" destOrd="0" presId="urn:microsoft.com/office/officeart/2008/layout/NameandTitleOrganizationalChart"/>
    <dgm:cxn modelId="{DC2264C6-FDBF-496B-AEA2-8AE4069582B2}" type="presParOf" srcId="{D07D6DD5-A280-43BE-94EA-8543F7C6D3A6}" destId="{96B1A7B9-CEAF-4D38-B79F-1749AD17BC36}" srcOrd="0" destOrd="0" presId="urn:microsoft.com/office/officeart/2008/layout/NameandTitleOrganizationalChart"/>
    <dgm:cxn modelId="{5FE52857-B235-49F3-8AD0-56AD98C01D47}" type="presParOf" srcId="{D07D6DD5-A280-43BE-94EA-8543F7C6D3A6}" destId="{25B97403-C943-4B9F-8E28-246B536FCE80}" srcOrd="1" destOrd="0" presId="urn:microsoft.com/office/officeart/2008/layout/NameandTitleOrganizationalChart"/>
    <dgm:cxn modelId="{495B1DB0-8CC4-4EBE-8BCE-DED065BF30E6}" type="presParOf" srcId="{25B97403-C943-4B9F-8E28-246B536FCE80}" destId="{7CCDE636-0CD5-4427-87A5-EC9097D3F5E3}" srcOrd="0" destOrd="0" presId="urn:microsoft.com/office/officeart/2008/layout/NameandTitleOrganizationalChart"/>
    <dgm:cxn modelId="{C17E06BE-916A-4725-A751-6726B8B0560E}" type="presParOf" srcId="{7CCDE636-0CD5-4427-87A5-EC9097D3F5E3}" destId="{7306BCE4-F696-46E2-9D0C-AF1877BE9164}" srcOrd="0" destOrd="0" presId="urn:microsoft.com/office/officeart/2008/layout/NameandTitleOrganizationalChart"/>
    <dgm:cxn modelId="{0425DAE9-D3E5-444B-A4C9-B357038E2C71}" type="presParOf" srcId="{7CCDE636-0CD5-4427-87A5-EC9097D3F5E3}" destId="{60B7D66F-2629-4211-BBCB-3BEF19EFE066}" srcOrd="1" destOrd="0" presId="urn:microsoft.com/office/officeart/2008/layout/NameandTitleOrganizationalChart"/>
    <dgm:cxn modelId="{D862895B-ED85-4514-B443-FE5EDECE62E5}" type="presParOf" srcId="{7CCDE636-0CD5-4427-87A5-EC9097D3F5E3}" destId="{6378549E-E1D7-4EB5-A94A-6BC56AC4C0B9}" srcOrd="2" destOrd="0" presId="urn:microsoft.com/office/officeart/2008/layout/NameandTitleOrganizationalChart"/>
    <dgm:cxn modelId="{8F0690B7-78F3-4114-9B33-81C7E4E340CB}" type="presParOf" srcId="{25B97403-C943-4B9F-8E28-246B536FCE80}" destId="{2D6D79C3-8697-4A98-A9ED-8374AF4F56A4}" srcOrd="1" destOrd="0" presId="urn:microsoft.com/office/officeart/2008/layout/NameandTitleOrganizationalChart"/>
    <dgm:cxn modelId="{7208A1E4-1CF8-4E88-8323-AC64F5B38F20}" type="presParOf" srcId="{2D6D79C3-8697-4A98-A9ED-8374AF4F56A4}" destId="{1ED50C40-354D-4C43-B13D-F97466B8134D}" srcOrd="0" destOrd="0" presId="urn:microsoft.com/office/officeart/2008/layout/NameandTitleOrganizationalChart"/>
    <dgm:cxn modelId="{862FE8AB-C21C-4BF1-9A98-9F9111AEDA67}" type="presParOf" srcId="{2D6D79C3-8697-4A98-A9ED-8374AF4F56A4}" destId="{12AC56EB-6A59-49CD-BCE3-C155A17A4CE9}" srcOrd="1" destOrd="0" presId="urn:microsoft.com/office/officeart/2008/layout/NameandTitleOrganizationalChart"/>
    <dgm:cxn modelId="{17456B79-D721-4527-8FCD-6D26B1039147}" type="presParOf" srcId="{12AC56EB-6A59-49CD-BCE3-C155A17A4CE9}" destId="{0C03400B-09A6-4586-B1DD-DF991ADE74D4}" srcOrd="0" destOrd="0" presId="urn:microsoft.com/office/officeart/2008/layout/NameandTitleOrganizationalChart"/>
    <dgm:cxn modelId="{92FF1430-8554-4FC9-8ABA-D062A9251A8B}" type="presParOf" srcId="{0C03400B-09A6-4586-B1DD-DF991ADE74D4}" destId="{8F629733-92C6-464C-8216-0233FA189D7B}" srcOrd="0" destOrd="0" presId="urn:microsoft.com/office/officeart/2008/layout/NameandTitleOrganizationalChart"/>
    <dgm:cxn modelId="{FA66C593-BFA0-4C8D-A910-0DD672D3E75A}" type="presParOf" srcId="{0C03400B-09A6-4586-B1DD-DF991ADE74D4}" destId="{10B4B89C-3422-47F2-9FF5-71F7640A671F}" srcOrd="1" destOrd="0" presId="urn:microsoft.com/office/officeart/2008/layout/NameandTitleOrganizationalChart"/>
    <dgm:cxn modelId="{7E46BA0B-52C0-4B2F-BDD8-3EF2E4E9D5C0}" type="presParOf" srcId="{0C03400B-09A6-4586-B1DD-DF991ADE74D4}" destId="{28ECBEAA-530F-49B5-8E35-5CDCBF2B176A}" srcOrd="2" destOrd="0" presId="urn:microsoft.com/office/officeart/2008/layout/NameandTitleOrganizationalChart"/>
    <dgm:cxn modelId="{02D3BE05-E801-4B67-BC7D-A2A22C0D216C}" type="presParOf" srcId="{12AC56EB-6A59-49CD-BCE3-C155A17A4CE9}" destId="{4B189618-5043-48CF-8839-0FC316A55484}" srcOrd="1" destOrd="0" presId="urn:microsoft.com/office/officeart/2008/layout/NameandTitleOrganizationalChart"/>
    <dgm:cxn modelId="{91A080E5-F750-4E32-A93A-F2BF5E904B62}" type="presParOf" srcId="{4B189618-5043-48CF-8839-0FC316A55484}" destId="{8F80F2CF-39B8-4734-9801-E53526F86FE6}" srcOrd="0" destOrd="0" presId="urn:microsoft.com/office/officeart/2008/layout/NameandTitleOrganizationalChart"/>
    <dgm:cxn modelId="{F6621B32-2E10-4264-B6F7-E480515F73C7}" type="presParOf" srcId="{4B189618-5043-48CF-8839-0FC316A55484}" destId="{5D034E80-12DC-4992-8F5B-2801BFEC3132}" srcOrd="1" destOrd="0" presId="urn:microsoft.com/office/officeart/2008/layout/NameandTitleOrganizationalChart"/>
    <dgm:cxn modelId="{AEC8D7D6-C439-40C0-AF87-BE4FEC5A5E2E}" type="presParOf" srcId="{5D034E80-12DC-4992-8F5B-2801BFEC3132}" destId="{8CF95D46-729E-44AD-99F0-7F490021B3D0}" srcOrd="0" destOrd="0" presId="urn:microsoft.com/office/officeart/2008/layout/NameandTitleOrganizationalChart"/>
    <dgm:cxn modelId="{540C1213-75C0-47F5-AAEF-CD86290BE115}" type="presParOf" srcId="{8CF95D46-729E-44AD-99F0-7F490021B3D0}" destId="{4B50F25A-1E6F-40A7-909C-8F32229D97FC}" srcOrd="0" destOrd="0" presId="urn:microsoft.com/office/officeart/2008/layout/NameandTitleOrganizationalChart"/>
    <dgm:cxn modelId="{2C415F7C-FD00-4F9F-8FE8-3DE32DC4A43F}" type="presParOf" srcId="{8CF95D46-729E-44AD-99F0-7F490021B3D0}" destId="{56E73DD6-6918-4FFC-9510-54A37731B9CC}" srcOrd="1" destOrd="0" presId="urn:microsoft.com/office/officeart/2008/layout/NameandTitleOrganizationalChart"/>
    <dgm:cxn modelId="{0E23BE16-87FF-49E3-8BE9-19E84F6537FD}" type="presParOf" srcId="{8CF95D46-729E-44AD-99F0-7F490021B3D0}" destId="{837A63B0-85D0-43B3-93BD-402138D543EB}" srcOrd="2" destOrd="0" presId="urn:microsoft.com/office/officeart/2008/layout/NameandTitleOrganizationalChart"/>
    <dgm:cxn modelId="{C1EA6E31-1F7A-415B-AE8A-88BCB46A0858}" type="presParOf" srcId="{5D034E80-12DC-4992-8F5B-2801BFEC3132}" destId="{62266515-D371-43C6-92D5-F5C0C3C8ADE6}" srcOrd="1" destOrd="0" presId="urn:microsoft.com/office/officeart/2008/layout/NameandTitleOrganizationalChart"/>
    <dgm:cxn modelId="{B1AFD59F-BB28-40CD-A2FB-EA1635BC72B0}" type="presParOf" srcId="{62266515-D371-43C6-92D5-F5C0C3C8ADE6}" destId="{EC5371E6-C0DE-4D3F-A51C-6776AC6B3254}" srcOrd="0" destOrd="0" presId="urn:microsoft.com/office/officeart/2008/layout/NameandTitleOrganizationalChart"/>
    <dgm:cxn modelId="{498CA297-DA43-40F3-88A1-414BBD9FFFD7}" type="presParOf" srcId="{62266515-D371-43C6-92D5-F5C0C3C8ADE6}" destId="{CDA498F5-04E8-4AEC-B9B4-5014BB27DE9C}" srcOrd="1" destOrd="0" presId="urn:microsoft.com/office/officeart/2008/layout/NameandTitleOrganizationalChart"/>
    <dgm:cxn modelId="{E0D122C2-2700-4117-BD06-D96AF94520EC}" type="presParOf" srcId="{CDA498F5-04E8-4AEC-B9B4-5014BB27DE9C}" destId="{86149F2E-7F56-41FE-AF4D-A077F6FDA373}" srcOrd="0" destOrd="0" presId="urn:microsoft.com/office/officeart/2008/layout/NameandTitleOrganizationalChart"/>
    <dgm:cxn modelId="{28874717-FF9D-48A4-9F64-918477BE1E6F}" type="presParOf" srcId="{86149F2E-7F56-41FE-AF4D-A077F6FDA373}" destId="{8FF25B00-95D3-4C92-B995-3E32A5AA9F59}" srcOrd="0" destOrd="0" presId="urn:microsoft.com/office/officeart/2008/layout/NameandTitleOrganizationalChart"/>
    <dgm:cxn modelId="{EDB7DDF0-632D-4353-89D4-77BEFCD73E1C}" type="presParOf" srcId="{86149F2E-7F56-41FE-AF4D-A077F6FDA373}" destId="{3A459A00-7D9F-4EF8-A63F-0439FA0A02A9}" srcOrd="1" destOrd="0" presId="urn:microsoft.com/office/officeart/2008/layout/NameandTitleOrganizationalChart"/>
    <dgm:cxn modelId="{3B3963F4-7A9D-4477-AFB1-D9136A9C1A88}" type="presParOf" srcId="{86149F2E-7F56-41FE-AF4D-A077F6FDA373}" destId="{CD84FDC0-A114-4E52-BE53-53602C7998E5}" srcOrd="2" destOrd="0" presId="urn:microsoft.com/office/officeart/2008/layout/NameandTitleOrganizationalChart"/>
    <dgm:cxn modelId="{CF2F31C0-5E9E-4A3B-85EC-8A8C0EEA9711}" type="presParOf" srcId="{CDA498F5-04E8-4AEC-B9B4-5014BB27DE9C}" destId="{656C5B22-6A5D-4CF1-B19C-69591DB49563}" srcOrd="1" destOrd="0" presId="urn:microsoft.com/office/officeart/2008/layout/NameandTitleOrganizationalChart"/>
    <dgm:cxn modelId="{A4B648AA-C7E1-480C-8663-A9EEC5AE78F4}" type="presParOf" srcId="{CDA498F5-04E8-4AEC-B9B4-5014BB27DE9C}" destId="{817E0682-6F66-48CD-ACFD-5B009C0237E4}" srcOrd="2" destOrd="0" presId="urn:microsoft.com/office/officeart/2008/layout/NameandTitleOrganizationalChart"/>
    <dgm:cxn modelId="{0DBA68B9-28F2-4D23-AAA8-1FE1A8381987}" type="presParOf" srcId="{5D034E80-12DC-4992-8F5B-2801BFEC3132}" destId="{5FF74F77-077C-47AC-8DDE-79BD618E9832}" srcOrd="2" destOrd="0" presId="urn:microsoft.com/office/officeart/2008/layout/NameandTitleOrganizationalChart"/>
    <dgm:cxn modelId="{C5112832-89CD-482A-A25C-0DDFBB4A3DD9}" type="presParOf" srcId="{12AC56EB-6A59-49CD-BCE3-C155A17A4CE9}" destId="{30C56A04-9559-470E-9D7C-5BBD5BD7BA90}" srcOrd="2" destOrd="0" presId="urn:microsoft.com/office/officeart/2008/layout/NameandTitleOrganizationalChart"/>
    <dgm:cxn modelId="{D8260AC4-C228-4799-AF76-A83CE3FF53F3}" type="presParOf" srcId="{25B97403-C943-4B9F-8E28-246B536FCE80}" destId="{006B4E67-3538-4F81-9D53-0F38FB8D8536}" srcOrd="2" destOrd="0" presId="urn:microsoft.com/office/officeart/2008/layout/NameandTitleOrganizationalChart"/>
    <dgm:cxn modelId="{89AA836F-56A3-4AF4-AF10-0A946DD69E22}" type="presParOf" srcId="{D07D6DD5-A280-43BE-94EA-8543F7C6D3A6}" destId="{D7965EBE-CADE-49E9-9935-AB129029D60D}" srcOrd="2" destOrd="0" presId="urn:microsoft.com/office/officeart/2008/layout/NameandTitleOrganizationalChart"/>
    <dgm:cxn modelId="{D8834F03-C6A2-468E-ACF6-9EA6030E8B30}" type="presParOf" srcId="{D07D6DD5-A280-43BE-94EA-8543F7C6D3A6}" destId="{70F46686-5001-4350-BEC5-43CD9214A68E}" srcOrd="3" destOrd="0" presId="urn:microsoft.com/office/officeart/2008/layout/NameandTitleOrganizationalChart"/>
    <dgm:cxn modelId="{40A52211-69D9-41C8-811F-5BD4907671AF}" type="presParOf" srcId="{70F46686-5001-4350-BEC5-43CD9214A68E}" destId="{D71374BB-4660-491C-9C03-23824FA35B28}" srcOrd="0" destOrd="0" presId="urn:microsoft.com/office/officeart/2008/layout/NameandTitleOrganizationalChart"/>
    <dgm:cxn modelId="{AAD8200A-F926-4571-8FB5-64F0738DDD63}" type="presParOf" srcId="{D71374BB-4660-491C-9C03-23824FA35B28}" destId="{A851144A-5636-4E41-924A-7AB6414EC624}" srcOrd="0" destOrd="0" presId="urn:microsoft.com/office/officeart/2008/layout/NameandTitleOrganizationalChart"/>
    <dgm:cxn modelId="{6CB6022C-C760-4AA8-93E8-DA5D8AE4E9B7}" type="presParOf" srcId="{D71374BB-4660-491C-9C03-23824FA35B28}" destId="{59262AF5-4BF7-4313-8A1F-1EDD49D27B7C}" srcOrd="1" destOrd="0" presId="urn:microsoft.com/office/officeart/2008/layout/NameandTitleOrganizationalChart"/>
    <dgm:cxn modelId="{7D4936A4-C5FB-481A-AC45-B3E575048FF0}" type="presParOf" srcId="{D71374BB-4660-491C-9C03-23824FA35B28}" destId="{FC0A6686-11CD-4762-B0E6-4EFDFE2974D4}" srcOrd="2" destOrd="0" presId="urn:microsoft.com/office/officeart/2008/layout/NameandTitleOrganizationalChart"/>
    <dgm:cxn modelId="{3AD7C587-0071-430A-9CD0-E20A1526A30C}" type="presParOf" srcId="{70F46686-5001-4350-BEC5-43CD9214A68E}" destId="{C8EF1432-E785-460F-8F41-DAD9D47A0CA2}" srcOrd="1" destOrd="0" presId="urn:microsoft.com/office/officeart/2008/layout/NameandTitleOrganizationalChart"/>
    <dgm:cxn modelId="{EE1E109F-4E93-47C6-BFF2-957A19113047}" type="presParOf" srcId="{C8EF1432-E785-460F-8F41-DAD9D47A0CA2}" destId="{D738C1E8-4E92-4A0E-BA81-6BDFC3F76508}" srcOrd="0" destOrd="0" presId="urn:microsoft.com/office/officeart/2008/layout/NameandTitleOrganizationalChart"/>
    <dgm:cxn modelId="{DB139F05-EE0F-424C-9030-D493C3C57AD8}" type="presParOf" srcId="{C8EF1432-E785-460F-8F41-DAD9D47A0CA2}" destId="{ABEE8B9C-FA54-4769-AADE-79267694F78A}" srcOrd="1" destOrd="0" presId="urn:microsoft.com/office/officeart/2008/layout/NameandTitleOrganizationalChart"/>
    <dgm:cxn modelId="{6A5AD67F-ABC1-4043-B261-7F4BFD7BF824}" type="presParOf" srcId="{ABEE8B9C-FA54-4769-AADE-79267694F78A}" destId="{A42669DB-42BF-425A-BF42-CD5056F1AC6A}" srcOrd="0" destOrd="0" presId="urn:microsoft.com/office/officeart/2008/layout/NameandTitleOrganizationalChart"/>
    <dgm:cxn modelId="{02DA6A87-4474-4381-9B26-AACCF95736BB}" type="presParOf" srcId="{A42669DB-42BF-425A-BF42-CD5056F1AC6A}" destId="{EC33DF33-74BF-40E6-9348-E117A0ADA1EB}" srcOrd="0" destOrd="0" presId="urn:microsoft.com/office/officeart/2008/layout/NameandTitleOrganizationalChart"/>
    <dgm:cxn modelId="{F68D1D2E-B03E-46D6-A4EF-C98B6E2B0D04}" type="presParOf" srcId="{A42669DB-42BF-425A-BF42-CD5056F1AC6A}" destId="{325D8E74-095E-4555-AB34-451453528CA4}" srcOrd="1" destOrd="0" presId="urn:microsoft.com/office/officeart/2008/layout/NameandTitleOrganizationalChart"/>
    <dgm:cxn modelId="{59D4FCFB-18B1-43A1-B64F-F0ED63B5ED92}" type="presParOf" srcId="{A42669DB-42BF-425A-BF42-CD5056F1AC6A}" destId="{43ED1761-FD35-4A2F-9764-47714286E1C4}" srcOrd="2" destOrd="0" presId="urn:microsoft.com/office/officeart/2008/layout/NameandTitleOrganizationalChart"/>
    <dgm:cxn modelId="{69D57936-7394-4414-824F-3E33A303E8EF}" type="presParOf" srcId="{ABEE8B9C-FA54-4769-AADE-79267694F78A}" destId="{1EC2F78B-20A6-4EA2-B509-F83DA3D02924}" srcOrd="1" destOrd="0" presId="urn:microsoft.com/office/officeart/2008/layout/NameandTitleOrganizationalChart"/>
    <dgm:cxn modelId="{5021E870-2365-4F24-85C6-FE15545D2DE8}" type="presParOf" srcId="{1EC2F78B-20A6-4EA2-B509-F83DA3D02924}" destId="{57E490C9-9F58-4F79-8B79-39A6C8B33707}" srcOrd="0" destOrd="0" presId="urn:microsoft.com/office/officeart/2008/layout/NameandTitleOrganizationalChart"/>
    <dgm:cxn modelId="{777590A4-E7E4-4FC2-9A3A-EFA19786EA19}" type="presParOf" srcId="{1EC2F78B-20A6-4EA2-B509-F83DA3D02924}" destId="{6AA53999-0232-4C60-AFD4-9A777AD75B41}" srcOrd="1" destOrd="0" presId="urn:microsoft.com/office/officeart/2008/layout/NameandTitleOrganizationalChart"/>
    <dgm:cxn modelId="{2382BCAF-4E6C-4E46-9CB7-D51B65AA44CC}" type="presParOf" srcId="{6AA53999-0232-4C60-AFD4-9A777AD75B41}" destId="{B34AED51-B92D-43A1-8592-F26EC6E78417}" srcOrd="0" destOrd="0" presId="urn:microsoft.com/office/officeart/2008/layout/NameandTitleOrganizationalChart"/>
    <dgm:cxn modelId="{B6658655-178F-4CE8-A653-875EEDB9FCB8}" type="presParOf" srcId="{B34AED51-B92D-43A1-8592-F26EC6E78417}" destId="{16BA2DA7-D3ED-4FFD-9CEE-B62983D8589A}" srcOrd="0" destOrd="0" presId="urn:microsoft.com/office/officeart/2008/layout/NameandTitleOrganizationalChart"/>
    <dgm:cxn modelId="{FD25E889-DA38-434B-8947-D37889FA8008}" type="presParOf" srcId="{B34AED51-B92D-43A1-8592-F26EC6E78417}" destId="{D960E910-4538-4584-A9A3-AC4E1A87515A}" srcOrd="1" destOrd="0" presId="urn:microsoft.com/office/officeart/2008/layout/NameandTitleOrganizationalChart"/>
    <dgm:cxn modelId="{61F794D7-23DF-46CF-879F-30F48BBA16CE}" type="presParOf" srcId="{B34AED51-B92D-43A1-8592-F26EC6E78417}" destId="{8F07C446-A284-4430-A091-8C21E75B18DD}" srcOrd="2" destOrd="0" presId="urn:microsoft.com/office/officeart/2008/layout/NameandTitleOrganizationalChart"/>
    <dgm:cxn modelId="{4401E155-1BB5-4F7B-9FB5-9E0D0A5F7161}" type="presParOf" srcId="{6AA53999-0232-4C60-AFD4-9A777AD75B41}" destId="{DED83340-0656-45A8-8533-E45223FE0043}" srcOrd="1" destOrd="0" presId="urn:microsoft.com/office/officeart/2008/layout/NameandTitleOrganizationalChart"/>
    <dgm:cxn modelId="{67674B25-8351-4F78-BF5F-CDB375B62BAC}" type="presParOf" srcId="{DED83340-0656-45A8-8533-E45223FE0043}" destId="{7BAB3981-5195-4565-8CF8-74D4F7F1EB54}" srcOrd="0" destOrd="0" presId="urn:microsoft.com/office/officeart/2008/layout/NameandTitleOrganizationalChart"/>
    <dgm:cxn modelId="{32F25C41-CA19-40C2-83FB-51876AA65E39}" type="presParOf" srcId="{DED83340-0656-45A8-8533-E45223FE0043}" destId="{F3DBB052-E9FD-4EF1-AA3F-A8D27AC7FAE1}" srcOrd="1" destOrd="0" presId="urn:microsoft.com/office/officeart/2008/layout/NameandTitleOrganizationalChart"/>
    <dgm:cxn modelId="{665A9633-5526-4DAB-A9AD-619DC8F6BE99}" type="presParOf" srcId="{F3DBB052-E9FD-4EF1-AA3F-A8D27AC7FAE1}" destId="{4037AF1C-0A16-4534-ABF3-5BDCD5661981}" srcOrd="0" destOrd="0" presId="urn:microsoft.com/office/officeart/2008/layout/NameandTitleOrganizationalChart"/>
    <dgm:cxn modelId="{BB8F2980-3F25-4BF0-8B0D-4466D66ACD02}" type="presParOf" srcId="{4037AF1C-0A16-4534-ABF3-5BDCD5661981}" destId="{9F20BF14-ACD9-4E12-8656-95C0A22E7E71}" srcOrd="0" destOrd="0" presId="urn:microsoft.com/office/officeart/2008/layout/NameandTitleOrganizationalChart"/>
    <dgm:cxn modelId="{01F92342-139D-4D5B-A7E8-CD2927FCE68D}" type="presParOf" srcId="{4037AF1C-0A16-4534-ABF3-5BDCD5661981}" destId="{FDF95B71-2544-4C7E-A172-67ACCB06FAD4}" srcOrd="1" destOrd="0" presId="urn:microsoft.com/office/officeart/2008/layout/NameandTitleOrganizationalChart"/>
    <dgm:cxn modelId="{A617CABD-D432-4AE2-8C93-9D54CEF663C2}" type="presParOf" srcId="{4037AF1C-0A16-4534-ABF3-5BDCD5661981}" destId="{C46A8F37-20DD-4C23-B73E-53A759E25D48}" srcOrd="2" destOrd="0" presId="urn:microsoft.com/office/officeart/2008/layout/NameandTitleOrganizationalChart"/>
    <dgm:cxn modelId="{3BBFEC52-7BAA-4D72-806E-F042C5FE3CB8}" type="presParOf" srcId="{F3DBB052-E9FD-4EF1-AA3F-A8D27AC7FAE1}" destId="{DF88543A-7D60-42E7-AF24-3C6CC659E659}" srcOrd="1" destOrd="0" presId="urn:microsoft.com/office/officeart/2008/layout/NameandTitleOrganizationalChart"/>
    <dgm:cxn modelId="{5A229C71-F29A-4BFD-9334-CF1265B020B8}" type="presParOf" srcId="{DF88543A-7D60-42E7-AF24-3C6CC659E659}" destId="{FDA53C0F-4686-453A-9495-B3A15B1FED2C}" srcOrd="0" destOrd="0" presId="urn:microsoft.com/office/officeart/2008/layout/NameandTitleOrganizationalChart"/>
    <dgm:cxn modelId="{7BEAF6ED-A800-4775-8FE0-0B593862F57C}" type="presParOf" srcId="{DF88543A-7D60-42E7-AF24-3C6CC659E659}" destId="{DDC35E8D-971B-460E-AE5B-8F9433D5D1DA}" srcOrd="1" destOrd="0" presId="urn:microsoft.com/office/officeart/2008/layout/NameandTitleOrganizationalChart"/>
    <dgm:cxn modelId="{40E4CAAE-A854-4C19-8F36-775BBD432518}" type="presParOf" srcId="{DDC35E8D-971B-460E-AE5B-8F9433D5D1DA}" destId="{1D882248-5968-4A93-8BF3-E6CFD128F41E}" srcOrd="0" destOrd="0" presId="urn:microsoft.com/office/officeart/2008/layout/NameandTitleOrganizationalChart"/>
    <dgm:cxn modelId="{517FE962-8820-433C-82E2-F0389380AC97}" type="presParOf" srcId="{1D882248-5968-4A93-8BF3-E6CFD128F41E}" destId="{73FC2D3C-C598-49FF-A020-81CFE8B3F9F4}" srcOrd="0" destOrd="0" presId="urn:microsoft.com/office/officeart/2008/layout/NameandTitleOrganizationalChart"/>
    <dgm:cxn modelId="{013F48D9-6B56-4F25-BCF1-58A4F795F7EC}" type="presParOf" srcId="{1D882248-5968-4A93-8BF3-E6CFD128F41E}" destId="{516570DF-24E9-4BCE-BBB1-F10B08CA2C90}" srcOrd="1" destOrd="0" presId="urn:microsoft.com/office/officeart/2008/layout/NameandTitleOrganizationalChart"/>
    <dgm:cxn modelId="{275538E3-01FA-42BD-99DD-13B2AA6B95D9}" type="presParOf" srcId="{1D882248-5968-4A93-8BF3-E6CFD128F41E}" destId="{B7D63605-3088-4F76-96E1-66A260816C42}" srcOrd="2" destOrd="0" presId="urn:microsoft.com/office/officeart/2008/layout/NameandTitleOrganizationalChart"/>
    <dgm:cxn modelId="{A7F3778D-D2A9-4D7A-BB69-ED2564B05D1F}" type="presParOf" srcId="{DDC35E8D-971B-460E-AE5B-8F9433D5D1DA}" destId="{5CF0195D-949B-477B-8C47-6AD42F18C0F7}" srcOrd="1" destOrd="0" presId="urn:microsoft.com/office/officeart/2008/layout/NameandTitleOrganizationalChart"/>
    <dgm:cxn modelId="{5DC908E7-816D-4E25-8EAB-25E70DE790FD}" type="presParOf" srcId="{DDC35E8D-971B-460E-AE5B-8F9433D5D1DA}" destId="{270B10E8-F7F2-44A2-AD35-38F9B2202406}" srcOrd="2" destOrd="0" presId="urn:microsoft.com/office/officeart/2008/layout/NameandTitleOrganizationalChart"/>
    <dgm:cxn modelId="{FA739E66-E758-4E20-91B6-4606DF7EE5D5}" type="presParOf" srcId="{F3DBB052-E9FD-4EF1-AA3F-A8D27AC7FAE1}" destId="{C4F59191-6EAD-484F-BC14-D563D75F8F49}" srcOrd="2" destOrd="0" presId="urn:microsoft.com/office/officeart/2008/layout/NameandTitleOrganizationalChart"/>
    <dgm:cxn modelId="{9A11E379-A59D-4F2E-AC60-2BF054CD389E}" type="presParOf" srcId="{6AA53999-0232-4C60-AFD4-9A777AD75B41}" destId="{EA323F8B-8FAF-48EA-930F-1F52A56CEEC5}" srcOrd="2" destOrd="0" presId="urn:microsoft.com/office/officeart/2008/layout/NameandTitleOrganizationalChart"/>
    <dgm:cxn modelId="{46746493-6F64-4686-B899-C5BC1C12EDA9}" type="presParOf" srcId="{ABEE8B9C-FA54-4769-AADE-79267694F78A}" destId="{02CA3E20-2FC6-46F8-A447-1BCCEBB8ACE9}" srcOrd="2" destOrd="0" presId="urn:microsoft.com/office/officeart/2008/layout/NameandTitleOrganizationalChart"/>
    <dgm:cxn modelId="{A605E29A-CF46-4E03-8F67-E48497BC594C}" type="presParOf" srcId="{70F46686-5001-4350-BEC5-43CD9214A68E}" destId="{BAB1F379-BD84-48CC-93F6-9660661FAD3A}" srcOrd="2" destOrd="0" presId="urn:microsoft.com/office/officeart/2008/layout/NameandTitleOrganizationalChart"/>
    <dgm:cxn modelId="{E56FE7AB-72B3-47E1-833B-40957F546180}" type="presParOf" srcId="{367993B6-D52D-44A7-B36A-268FC4166F00}" destId="{448F736C-1531-4E5A-B734-96ED3A19919B}" srcOrd="2" destOrd="0" presId="urn:microsoft.com/office/officeart/2008/layout/NameandTitleOrganizationalChart"/>
    <dgm:cxn modelId="{BE010B97-9946-4E5F-A733-530E5FD1817A}" type="presParOf" srcId="{A49DA9DE-AABC-44DE-8ABC-8D6DA5530A06}" destId="{6D68D24C-B6AB-4473-8B34-1F35631D8DBD}" srcOrd="36" destOrd="0" presId="urn:microsoft.com/office/officeart/2008/layout/NameandTitleOrganizationalChart"/>
    <dgm:cxn modelId="{C3E2BAE1-A9DD-4579-B4D9-EDA03BB37850}" type="presParOf" srcId="{A49DA9DE-AABC-44DE-8ABC-8D6DA5530A06}" destId="{3A66A2B3-3CB8-408F-8CFC-50961616580B}" srcOrd="37" destOrd="0" presId="urn:microsoft.com/office/officeart/2008/layout/NameandTitleOrganizationalChart"/>
    <dgm:cxn modelId="{1869F986-5B6D-4401-ACEF-192859858B0D}" type="presParOf" srcId="{3A66A2B3-3CB8-408F-8CFC-50961616580B}" destId="{137D8ED8-721C-4A0D-832F-CE2BDB88C631}" srcOrd="0" destOrd="0" presId="urn:microsoft.com/office/officeart/2008/layout/NameandTitleOrganizationalChart"/>
    <dgm:cxn modelId="{6B913A84-9E75-4A24-80AC-54107FD6F6E5}" type="presParOf" srcId="{137D8ED8-721C-4A0D-832F-CE2BDB88C631}" destId="{D2BA1227-56FE-4554-A9CB-6A8DF310D1F5}" srcOrd="0" destOrd="0" presId="urn:microsoft.com/office/officeart/2008/layout/NameandTitleOrganizationalChart"/>
    <dgm:cxn modelId="{25559764-FACF-4E64-BFE7-A2510574B564}" type="presParOf" srcId="{137D8ED8-721C-4A0D-832F-CE2BDB88C631}" destId="{F6FC9EC1-20A9-4503-B01A-4D0B0744B4CF}" srcOrd="1" destOrd="0" presId="urn:microsoft.com/office/officeart/2008/layout/NameandTitleOrganizationalChart"/>
    <dgm:cxn modelId="{5E927B38-CD49-4D81-AAC4-1E8C35F31A79}" type="presParOf" srcId="{137D8ED8-721C-4A0D-832F-CE2BDB88C631}" destId="{34DF5B4C-4037-4111-A804-F9902983D9DD}" srcOrd="2" destOrd="0" presId="urn:microsoft.com/office/officeart/2008/layout/NameandTitleOrganizationalChart"/>
    <dgm:cxn modelId="{99DB0AA5-B412-488B-A6B8-E6EC732301A1}" type="presParOf" srcId="{3A66A2B3-3CB8-408F-8CFC-50961616580B}" destId="{C72F462C-AB60-43C2-9069-AB7C7FF46EF3}" srcOrd="1" destOrd="0" presId="urn:microsoft.com/office/officeart/2008/layout/NameandTitleOrganizationalChart"/>
    <dgm:cxn modelId="{1C2713D0-752B-4261-9368-71C80D9CC6F4}" type="presParOf" srcId="{C72F462C-AB60-43C2-9069-AB7C7FF46EF3}" destId="{88C368A1-2349-4916-8652-AB93D14201F8}" srcOrd="0" destOrd="0" presId="urn:microsoft.com/office/officeart/2008/layout/NameandTitleOrganizationalChart"/>
    <dgm:cxn modelId="{493EBF73-8F57-4EFA-BA07-3CB2C7C22346}" type="presParOf" srcId="{C72F462C-AB60-43C2-9069-AB7C7FF46EF3}" destId="{DDFBF628-932A-4259-8C37-F11D30F73E6C}" srcOrd="1" destOrd="0" presId="urn:microsoft.com/office/officeart/2008/layout/NameandTitleOrganizationalChart"/>
    <dgm:cxn modelId="{F5FA361B-994E-4A38-BF24-8F5E1C761F35}" type="presParOf" srcId="{DDFBF628-932A-4259-8C37-F11D30F73E6C}" destId="{D65D82FE-0439-4DAB-9CE8-BAFCB5FCFAD8}" srcOrd="0" destOrd="0" presId="urn:microsoft.com/office/officeart/2008/layout/NameandTitleOrganizationalChart"/>
    <dgm:cxn modelId="{19BD1CFB-EB8A-4141-B972-AEFB96EDE20A}" type="presParOf" srcId="{D65D82FE-0439-4DAB-9CE8-BAFCB5FCFAD8}" destId="{37CC332D-8B08-4A9E-9CB4-DBFA08935F1C}" srcOrd="0" destOrd="0" presId="urn:microsoft.com/office/officeart/2008/layout/NameandTitleOrganizationalChart"/>
    <dgm:cxn modelId="{6833103C-2AA8-4C1A-8985-F1FC45722D81}" type="presParOf" srcId="{D65D82FE-0439-4DAB-9CE8-BAFCB5FCFAD8}" destId="{1A5508BA-925B-4027-9642-EA3621B32F98}" srcOrd="1" destOrd="0" presId="urn:microsoft.com/office/officeart/2008/layout/NameandTitleOrganizationalChart"/>
    <dgm:cxn modelId="{70192DED-3CBD-4498-9785-18A72E98A288}" type="presParOf" srcId="{D65D82FE-0439-4DAB-9CE8-BAFCB5FCFAD8}" destId="{3C1D3150-03AE-4A78-9F37-9551AA0F9845}" srcOrd="2" destOrd="0" presId="urn:microsoft.com/office/officeart/2008/layout/NameandTitleOrganizationalChart"/>
    <dgm:cxn modelId="{202291AB-ADDE-4720-961F-7D1BBEE32559}" type="presParOf" srcId="{DDFBF628-932A-4259-8C37-F11D30F73E6C}" destId="{42383B4D-1AE8-40BB-84C5-7C12C79606F2}" srcOrd="1" destOrd="0" presId="urn:microsoft.com/office/officeart/2008/layout/NameandTitleOrganizationalChart"/>
    <dgm:cxn modelId="{A09411E1-1CF5-4A9E-B7CF-014CA06B9A22}" type="presParOf" srcId="{42383B4D-1AE8-40BB-84C5-7C12C79606F2}" destId="{8AA8ABEB-10FC-4CDF-96A6-A70CBD3FBD32}" srcOrd="0" destOrd="0" presId="urn:microsoft.com/office/officeart/2008/layout/NameandTitleOrganizationalChart"/>
    <dgm:cxn modelId="{4443B345-AB92-4742-88B5-7A68CB0817F3}" type="presParOf" srcId="{42383B4D-1AE8-40BB-84C5-7C12C79606F2}" destId="{BF456E10-7008-4B2E-B59F-44B7DD83724C}" srcOrd="1" destOrd="0" presId="urn:microsoft.com/office/officeart/2008/layout/NameandTitleOrganizationalChart"/>
    <dgm:cxn modelId="{4F6335C8-94AF-48C5-97A7-6BEF7A69FD80}" type="presParOf" srcId="{BF456E10-7008-4B2E-B59F-44B7DD83724C}" destId="{48D172CC-73FC-4962-9022-6857A210DB33}" srcOrd="0" destOrd="0" presId="urn:microsoft.com/office/officeart/2008/layout/NameandTitleOrganizationalChart"/>
    <dgm:cxn modelId="{2C45B564-31FA-41EA-8689-8B15C0D5131C}" type="presParOf" srcId="{48D172CC-73FC-4962-9022-6857A210DB33}" destId="{F8A5C576-3CDC-46A1-9F2D-C2D3AEAB7ACE}" srcOrd="0" destOrd="0" presId="urn:microsoft.com/office/officeart/2008/layout/NameandTitleOrganizationalChart"/>
    <dgm:cxn modelId="{6B0C9D01-FD75-434F-AF2F-0D7E9C3C121D}" type="presParOf" srcId="{48D172CC-73FC-4962-9022-6857A210DB33}" destId="{04666797-8E90-410B-A4B3-34AE038EC606}" srcOrd="1" destOrd="0" presId="urn:microsoft.com/office/officeart/2008/layout/NameandTitleOrganizationalChart"/>
    <dgm:cxn modelId="{E1E742D4-60DB-4C5F-B8CE-BB94BACC2ACD}" type="presParOf" srcId="{48D172CC-73FC-4962-9022-6857A210DB33}" destId="{ABEBCC3F-1452-411F-BACC-D65DAD375403}" srcOrd="2" destOrd="0" presId="urn:microsoft.com/office/officeart/2008/layout/NameandTitleOrganizationalChart"/>
    <dgm:cxn modelId="{E10DF83B-0117-4A7E-9068-8FC2C79CBCBB}" type="presParOf" srcId="{BF456E10-7008-4B2E-B59F-44B7DD83724C}" destId="{E91F55C9-AD50-4D40-A3EB-153034C1A2AB}" srcOrd="1" destOrd="0" presId="urn:microsoft.com/office/officeart/2008/layout/NameandTitleOrganizationalChart"/>
    <dgm:cxn modelId="{36B035FD-580C-45C4-A238-E7A4E279DDFC}" type="presParOf" srcId="{E91F55C9-AD50-4D40-A3EB-153034C1A2AB}" destId="{6B43FEA0-1073-46EF-98D4-891B89515E10}" srcOrd="0" destOrd="0" presId="urn:microsoft.com/office/officeart/2008/layout/NameandTitleOrganizationalChart"/>
    <dgm:cxn modelId="{1154D07E-1D3D-4D8A-A425-717147F71A0A}" type="presParOf" srcId="{E91F55C9-AD50-4D40-A3EB-153034C1A2AB}" destId="{60F63744-C340-416A-ACA2-0091DD613F47}" srcOrd="1" destOrd="0" presId="urn:microsoft.com/office/officeart/2008/layout/NameandTitleOrganizationalChart"/>
    <dgm:cxn modelId="{C17E511F-54B7-42A5-BB1D-D240F808DDED}" type="presParOf" srcId="{60F63744-C340-416A-ACA2-0091DD613F47}" destId="{17CC21AD-E6BC-41CC-8B9F-B8CE3D89A7E6}" srcOrd="0" destOrd="0" presId="urn:microsoft.com/office/officeart/2008/layout/NameandTitleOrganizationalChart"/>
    <dgm:cxn modelId="{844FB655-1DCE-4878-B061-7F615DFEE661}" type="presParOf" srcId="{17CC21AD-E6BC-41CC-8B9F-B8CE3D89A7E6}" destId="{FC20CE80-0843-4C6E-A051-C94A53665C69}" srcOrd="0" destOrd="0" presId="urn:microsoft.com/office/officeart/2008/layout/NameandTitleOrganizationalChart"/>
    <dgm:cxn modelId="{CFABD009-F698-4AD3-9FE6-ED8FB576C875}" type="presParOf" srcId="{17CC21AD-E6BC-41CC-8B9F-B8CE3D89A7E6}" destId="{107D731E-5BB8-4E1B-B1BC-5B8655AF5387}" srcOrd="1" destOrd="0" presId="urn:microsoft.com/office/officeart/2008/layout/NameandTitleOrganizationalChart"/>
    <dgm:cxn modelId="{A615F7B2-B7A0-4778-B96D-23B536EF63DD}" type="presParOf" srcId="{17CC21AD-E6BC-41CC-8B9F-B8CE3D89A7E6}" destId="{8C68AA6C-9DDD-476B-A9FB-534E3C03B6BB}" srcOrd="2" destOrd="0" presId="urn:microsoft.com/office/officeart/2008/layout/NameandTitleOrganizationalChart"/>
    <dgm:cxn modelId="{0BB11A67-3FA3-4DBA-837A-7F58B1E4F2FA}" type="presParOf" srcId="{60F63744-C340-416A-ACA2-0091DD613F47}" destId="{65D04FB8-952C-4EC4-BF73-85831354E7E8}" srcOrd="1" destOrd="0" presId="urn:microsoft.com/office/officeart/2008/layout/NameandTitleOrganizationalChart"/>
    <dgm:cxn modelId="{C94A80D4-A402-483D-98B3-F84B74AF245A}" type="presParOf" srcId="{65D04FB8-952C-4EC4-BF73-85831354E7E8}" destId="{4B7DBB8B-CBE4-478E-AE70-BA82490AA8F1}" srcOrd="0" destOrd="0" presId="urn:microsoft.com/office/officeart/2008/layout/NameandTitleOrganizationalChart"/>
    <dgm:cxn modelId="{A2EBD3D9-6239-46AD-B217-36720A491E99}" type="presParOf" srcId="{65D04FB8-952C-4EC4-BF73-85831354E7E8}" destId="{00A2F5E9-66ED-4CFA-A5CA-5C97FA4DB95A}" srcOrd="1" destOrd="0" presId="urn:microsoft.com/office/officeart/2008/layout/NameandTitleOrganizationalChart"/>
    <dgm:cxn modelId="{21FD5FC6-F84B-43E4-BC41-D70BA3F10152}" type="presParOf" srcId="{00A2F5E9-66ED-4CFA-A5CA-5C97FA4DB95A}" destId="{E194C2D4-DA70-47BF-B5E0-F70798139527}" srcOrd="0" destOrd="0" presId="urn:microsoft.com/office/officeart/2008/layout/NameandTitleOrganizationalChart"/>
    <dgm:cxn modelId="{A95FC0F7-D414-4B2A-8188-823C79F6FE0D}" type="presParOf" srcId="{E194C2D4-DA70-47BF-B5E0-F70798139527}" destId="{EC1417A1-9B00-481A-B4BD-839C4AE1375E}" srcOrd="0" destOrd="0" presId="urn:microsoft.com/office/officeart/2008/layout/NameandTitleOrganizationalChart"/>
    <dgm:cxn modelId="{FF1AA91B-E314-4FB1-ACAC-C25FF3583DBE}" type="presParOf" srcId="{E194C2D4-DA70-47BF-B5E0-F70798139527}" destId="{F9D75BDA-ECFC-43DB-8CC6-5F4522AD3892}" srcOrd="1" destOrd="0" presId="urn:microsoft.com/office/officeart/2008/layout/NameandTitleOrganizationalChart"/>
    <dgm:cxn modelId="{0529026A-0B1C-4CC5-B101-2687AEC0CE96}" type="presParOf" srcId="{E194C2D4-DA70-47BF-B5E0-F70798139527}" destId="{7C955A9A-515F-4152-9CF1-C91EB4C3CF2D}" srcOrd="2" destOrd="0" presId="urn:microsoft.com/office/officeart/2008/layout/NameandTitleOrganizationalChart"/>
    <dgm:cxn modelId="{E0F171C0-BBA1-4F49-920D-3E22FA9BFD60}" type="presParOf" srcId="{00A2F5E9-66ED-4CFA-A5CA-5C97FA4DB95A}" destId="{EF5D6D3F-ECA0-47E3-BDC6-E3C86800E6EB}" srcOrd="1" destOrd="0" presId="urn:microsoft.com/office/officeart/2008/layout/NameandTitleOrganizationalChart"/>
    <dgm:cxn modelId="{914EA08D-B814-417B-9602-8AB8096301B3}" type="presParOf" srcId="{00A2F5E9-66ED-4CFA-A5CA-5C97FA4DB95A}" destId="{4133C01A-865F-4EBC-9715-42E327F90F96}" srcOrd="2" destOrd="0" presId="urn:microsoft.com/office/officeart/2008/layout/NameandTitleOrganizationalChart"/>
    <dgm:cxn modelId="{73FAE750-5D60-48FC-B52D-A4F48406663C}" type="presParOf" srcId="{60F63744-C340-416A-ACA2-0091DD613F47}" destId="{C2C4DFF0-3F83-4DAD-AFAC-58DE4D0CD06B}" srcOrd="2" destOrd="0" presId="urn:microsoft.com/office/officeart/2008/layout/NameandTitleOrganizationalChart"/>
    <dgm:cxn modelId="{0BF19E48-DC69-487F-8817-8DB4E66BD8FF}" type="presParOf" srcId="{BF456E10-7008-4B2E-B59F-44B7DD83724C}" destId="{2C70E474-D981-4FBA-8616-F33BEB8C0DB8}" srcOrd="2" destOrd="0" presId="urn:microsoft.com/office/officeart/2008/layout/NameandTitleOrganizationalChart"/>
    <dgm:cxn modelId="{65129E1A-42C2-4051-8B33-F313C5967410}" type="presParOf" srcId="{42383B4D-1AE8-40BB-84C5-7C12C79606F2}" destId="{67790453-91AE-4B05-810A-320678FCB022}" srcOrd="2" destOrd="0" presId="urn:microsoft.com/office/officeart/2008/layout/NameandTitleOrganizationalChart"/>
    <dgm:cxn modelId="{8CED1C10-906F-49BC-98F9-6A39031BE4EE}" type="presParOf" srcId="{42383B4D-1AE8-40BB-84C5-7C12C79606F2}" destId="{238F2BCD-CD6D-4D6A-B871-C0D60104FF58}" srcOrd="3" destOrd="0" presId="urn:microsoft.com/office/officeart/2008/layout/NameandTitleOrganizationalChart"/>
    <dgm:cxn modelId="{D4457686-D065-4F73-80F6-3244FE2B20C1}" type="presParOf" srcId="{238F2BCD-CD6D-4D6A-B871-C0D60104FF58}" destId="{0B990AC9-130E-4741-A089-284EF373BC1A}" srcOrd="0" destOrd="0" presId="urn:microsoft.com/office/officeart/2008/layout/NameandTitleOrganizationalChart"/>
    <dgm:cxn modelId="{0482E91C-2AF7-4335-9FE3-D70CE2363535}" type="presParOf" srcId="{0B990AC9-130E-4741-A089-284EF373BC1A}" destId="{070AA463-8382-4E5F-A417-B483D72FB29A}" srcOrd="0" destOrd="0" presId="urn:microsoft.com/office/officeart/2008/layout/NameandTitleOrganizationalChart"/>
    <dgm:cxn modelId="{BEC9DF9F-209F-4AB7-91FB-837DC3DB89D1}" type="presParOf" srcId="{0B990AC9-130E-4741-A089-284EF373BC1A}" destId="{2C2CA4AD-A927-4A72-9E62-D137CC6E0CB6}" srcOrd="1" destOrd="0" presId="urn:microsoft.com/office/officeart/2008/layout/NameandTitleOrganizationalChart"/>
    <dgm:cxn modelId="{4EFFCC47-86E9-4B55-806C-F9A84E61B486}" type="presParOf" srcId="{0B990AC9-130E-4741-A089-284EF373BC1A}" destId="{05A0B494-BC09-4CBB-8FD3-095C238BAA04}" srcOrd="2" destOrd="0" presId="urn:microsoft.com/office/officeart/2008/layout/NameandTitleOrganizationalChart"/>
    <dgm:cxn modelId="{6F39A8EF-A7F5-4770-BBAB-631A6F0AE68D}" type="presParOf" srcId="{238F2BCD-CD6D-4D6A-B871-C0D60104FF58}" destId="{A576660D-3E41-4F6F-9A54-324965A3CBE6}" srcOrd="1" destOrd="0" presId="urn:microsoft.com/office/officeart/2008/layout/NameandTitleOrganizationalChart"/>
    <dgm:cxn modelId="{F646BF68-356E-432B-90D7-CDD037F924E0}" type="presParOf" srcId="{A576660D-3E41-4F6F-9A54-324965A3CBE6}" destId="{97796B80-C724-4D52-9E9B-D59D51B343E4}" srcOrd="0" destOrd="0" presId="urn:microsoft.com/office/officeart/2008/layout/NameandTitleOrganizationalChart"/>
    <dgm:cxn modelId="{90016661-B59B-49A5-853D-AC2A140F3574}" type="presParOf" srcId="{A576660D-3E41-4F6F-9A54-324965A3CBE6}" destId="{91DA6266-2D24-4801-90F8-3CEB4636B274}" srcOrd="1" destOrd="0" presId="urn:microsoft.com/office/officeart/2008/layout/NameandTitleOrganizationalChart"/>
    <dgm:cxn modelId="{E352300E-560E-4F5B-A30C-0DCD0FAA28DD}" type="presParOf" srcId="{91DA6266-2D24-4801-90F8-3CEB4636B274}" destId="{E3BC7894-2AA3-4A8B-9316-380522E481EE}" srcOrd="0" destOrd="0" presId="urn:microsoft.com/office/officeart/2008/layout/NameandTitleOrganizationalChart"/>
    <dgm:cxn modelId="{6EE4A13D-01A9-47E9-931C-D4D235F6D67B}" type="presParOf" srcId="{E3BC7894-2AA3-4A8B-9316-380522E481EE}" destId="{8CBA6098-FA35-415E-9EB9-57580404B0E2}" srcOrd="0" destOrd="0" presId="urn:microsoft.com/office/officeart/2008/layout/NameandTitleOrganizationalChart"/>
    <dgm:cxn modelId="{B2075BA8-B009-4D06-8918-CE52CAC5FA09}" type="presParOf" srcId="{E3BC7894-2AA3-4A8B-9316-380522E481EE}" destId="{C4B4E1D5-67DF-4E83-BB4B-B778AE25318F}" srcOrd="1" destOrd="0" presId="urn:microsoft.com/office/officeart/2008/layout/NameandTitleOrganizationalChart"/>
    <dgm:cxn modelId="{2DAE454A-EF07-4321-B27D-C541525F4D88}" type="presParOf" srcId="{E3BC7894-2AA3-4A8B-9316-380522E481EE}" destId="{E280DBEA-391C-4166-9E7E-B278EECDACA0}" srcOrd="2" destOrd="0" presId="urn:microsoft.com/office/officeart/2008/layout/NameandTitleOrganizationalChart"/>
    <dgm:cxn modelId="{135DCC0C-887C-4177-9E45-DCE2696D28BF}" type="presParOf" srcId="{91DA6266-2D24-4801-90F8-3CEB4636B274}" destId="{98E86F0C-8C68-43F4-BCA5-C04B784DA9EC}" srcOrd="1" destOrd="0" presId="urn:microsoft.com/office/officeart/2008/layout/NameandTitleOrganizationalChart"/>
    <dgm:cxn modelId="{162F07C4-9182-4C6F-A01C-C141D69A5903}" type="presParOf" srcId="{98E86F0C-8C68-43F4-BCA5-C04B784DA9EC}" destId="{86334DFE-FEB7-4FAD-8C8A-935DC4D2D93F}" srcOrd="0" destOrd="0" presId="urn:microsoft.com/office/officeart/2008/layout/NameandTitleOrganizationalChart"/>
    <dgm:cxn modelId="{E4B425AE-EE0B-472D-8CD9-053FB936E06C}" type="presParOf" srcId="{98E86F0C-8C68-43F4-BCA5-C04B784DA9EC}" destId="{585F07BE-2312-4E38-A94F-FC54AC9BB3FB}" srcOrd="1" destOrd="0" presId="urn:microsoft.com/office/officeart/2008/layout/NameandTitleOrganizationalChart"/>
    <dgm:cxn modelId="{D09DE60C-7089-4224-885B-48045D9F319A}" type="presParOf" srcId="{585F07BE-2312-4E38-A94F-FC54AC9BB3FB}" destId="{37D699A6-E88C-4639-BD90-2D37F7DF8ACE}" srcOrd="0" destOrd="0" presId="urn:microsoft.com/office/officeart/2008/layout/NameandTitleOrganizationalChart"/>
    <dgm:cxn modelId="{B7B9E570-E59E-42A4-8549-8A2278599071}" type="presParOf" srcId="{37D699A6-E88C-4639-BD90-2D37F7DF8ACE}" destId="{E0682935-15A2-47F9-BE41-F2C86C57625C}" srcOrd="0" destOrd="0" presId="urn:microsoft.com/office/officeart/2008/layout/NameandTitleOrganizationalChart"/>
    <dgm:cxn modelId="{A55B8EF3-10D2-4243-AB9B-EF39E243B21B}" type="presParOf" srcId="{37D699A6-E88C-4639-BD90-2D37F7DF8ACE}" destId="{DCA6B24C-004D-4638-8A16-4568BCF24B79}" srcOrd="1" destOrd="0" presId="urn:microsoft.com/office/officeart/2008/layout/NameandTitleOrganizationalChart"/>
    <dgm:cxn modelId="{9B88FC09-320A-4A18-A3A1-2B3938A15229}" type="presParOf" srcId="{37D699A6-E88C-4639-BD90-2D37F7DF8ACE}" destId="{C17A490B-AC1F-43F7-BB9B-E2A4DCE6A923}" srcOrd="2" destOrd="0" presId="urn:microsoft.com/office/officeart/2008/layout/NameandTitleOrganizationalChart"/>
    <dgm:cxn modelId="{FF8A790D-04B2-41B0-B3E9-3B97C1FFA95C}" type="presParOf" srcId="{585F07BE-2312-4E38-A94F-FC54AC9BB3FB}" destId="{8AA224E6-3B95-42BF-AAD7-29AB7B96C771}" srcOrd="1" destOrd="0" presId="urn:microsoft.com/office/officeart/2008/layout/NameandTitleOrganizationalChart"/>
    <dgm:cxn modelId="{13786156-D80E-4F07-B040-600BDDA9E1BD}" type="presParOf" srcId="{585F07BE-2312-4E38-A94F-FC54AC9BB3FB}" destId="{945151C6-A539-45C3-8134-FB0447FF7E27}" srcOrd="2" destOrd="0" presId="urn:microsoft.com/office/officeart/2008/layout/NameandTitleOrganizationalChart"/>
    <dgm:cxn modelId="{EB46A299-A490-42D3-819D-22923947761C}" type="presParOf" srcId="{91DA6266-2D24-4801-90F8-3CEB4636B274}" destId="{160A91D4-894A-4F61-8DFD-2F8C736E5FCB}" srcOrd="2" destOrd="0" presId="urn:microsoft.com/office/officeart/2008/layout/NameandTitleOrganizationalChart"/>
    <dgm:cxn modelId="{DCD57F5B-7925-467C-BA4F-A30155880453}" type="presParOf" srcId="{238F2BCD-CD6D-4D6A-B871-C0D60104FF58}" destId="{71B92D43-FBAD-4D64-BDAF-B73F37B7B581}" srcOrd="2" destOrd="0" presId="urn:microsoft.com/office/officeart/2008/layout/NameandTitleOrganizationalChart"/>
    <dgm:cxn modelId="{8BE27E95-D314-49C1-98ED-7E3FDC9EDA01}" type="presParOf" srcId="{DDFBF628-932A-4259-8C37-F11D30F73E6C}" destId="{359FB8E1-566A-4E1E-AE6A-7470359CCF92}" srcOrd="2" destOrd="0" presId="urn:microsoft.com/office/officeart/2008/layout/NameandTitleOrganizationalChart"/>
    <dgm:cxn modelId="{3BC65047-6DCB-45B8-992C-F30C1009CE79}" type="presParOf" srcId="{C72F462C-AB60-43C2-9069-AB7C7FF46EF3}" destId="{C6BE3676-ADFF-4560-984A-055BC73F185A}" srcOrd="2" destOrd="0" presId="urn:microsoft.com/office/officeart/2008/layout/NameandTitleOrganizationalChart"/>
    <dgm:cxn modelId="{67518DEB-C453-4E9C-9447-D7F267634CB6}" type="presParOf" srcId="{C72F462C-AB60-43C2-9069-AB7C7FF46EF3}" destId="{33B81A14-05C6-42F8-8647-3D532E41C631}" srcOrd="3" destOrd="0" presId="urn:microsoft.com/office/officeart/2008/layout/NameandTitleOrganizationalChart"/>
    <dgm:cxn modelId="{9D83D85B-E642-4D44-8EEA-4F253FDD1FB0}" type="presParOf" srcId="{33B81A14-05C6-42F8-8647-3D532E41C631}" destId="{F0AB3FDF-EA78-4155-ADA0-340EFD925DFC}" srcOrd="0" destOrd="0" presId="urn:microsoft.com/office/officeart/2008/layout/NameandTitleOrganizationalChart"/>
    <dgm:cxn modelId="{C34A2187-036A-4374-A918-691A10CC3157}" type="presParOf" srcId="{F0AB3FDF-EA78-4155-ADA0-340EFD925DFC}" destId="{1F62C428-0CFE-42FB-8B88-5197718B6E4A}" srcOrd="0" destOrd="0" presId="urn:microsoft.com/office/officeart/2008/layout/NameandTitleOrganizationalChart"/>
    <dgm:cxn modelId="{BD55B712-1714-41A8-9D30-A1CAD7A98111}" type="presParOf" srcId="{F0AB3FDF-EA78-4155-ADA0-340EFD925DFC}" destId="{F8948145-BBA9-408B-9DB2-8FE328CDB6E1}" srcOrd="1" destOrd="0" presId="urn:microsoft.com/office/officeart/2008/layout/NameandTitleOrganizationalChart"/>
    <dgm:cxn modelId="{72120C90-F941-4842-A79D-85BF9629436B}" type="presParOf" srcId="{F0AB3FDF-EA78-4155-ADA0-340EFD925DFC}" destId="{D16D7A6E-86C2-42AE-8FC4-3C1372AF3733}" srcOrd="2" destOrd="0" presId="urn:microsoft.com/office/officeart/2008/layout/NameandTitleOrganizationalChart"/>
    <dgm:cxn modelId="{2BD16D61-DD61-47DC-A565-2B243B986BB3}" type="presParOf" srcId="{33B81A14-05C6-42F8-8647-3D532E41C631}" destId="{B5FD5D56-FC5B-45A9-B936-561803BAEDD9}" srcOrd="1" destOrd="0" presId="urn:microsoft.com/office/officeart/2008/layout/NameandTitleOrganizationalChart"/>
    <dgm:cxn modelId="{2EC0481A-B163-4BC1-9862-1060E5FEE766}" type="presParOf" srcId="{B5FD5D56-FC5B-45A9-B936-561803BAEDD9}" destId="{542DF6BA-64C1-49CA-81CE-353682D10D2B}" srcOrd="0" destOrd="0" presId="urn:microsoft.com/office/officeart/2008/layout/NameandTitleOrganizationalChart"/>
    <dgm:cxn modelId="{E1319E84-685A-47B7-9582-9FE893760B2F}" type="presParOf" srcId="{B5FD5D56-FC5B-45A9-B936-561803BAEDD9}" destId="{68B32042-3D39-4779-BA8E-AE4AFB8931E2}" srcOrd="1" destOrd="0" presId="urn:microsoft.com/office/officeart/2008/layout/NameandTitleOrganizationalChart"/>
    <dgm:cxn modelId="{05F8716A-4F22-4C20-8A3D-CE5BDA74BF56}" type="presParOf" srcId="{68B32042-3D39-4779-BA8E-AE4AFB8931E2}" destId="{4A0946FE-2222-46BB-92A0-D0A2506C1462}" srcOrd="0" destOrd="0" presId="urn:microsoft.com/office/officeart/2008/layout/NameandTitleOrganizationalChart"/>
    <dgm:cxn modelId="{26B55018-D65D-49AB-8ACC-3442F03B0796}" type="presParOf" srcId="{4A0946FE-2222-46BB-92A0-D0A2506C1462}" destId="{F14331DD-7F1A-4835-B863-7C32A15EC5CF}" srcOrd="0" destOrd="0" presId="urn:microsoft.com/office/officeart/2008/layout/NameandTitleOrganizationalChart"/>
    <dgm:cxn modelId="{BB1ED3EE-6A45-486B-8417-07A4CB62E747}" type="presParOf" srcId="{4A0946FE-2222-46BB-92A0-D0A2506C1462}" destId="{26BA6503-C5D7-4CDE-BC3A-9DFC88978F82}" srcOrd="1" destOrd="0" presId="urn:microsoft.com/office/officeart/2008/layout/NameandTitleOrganizationalChart"/>
    <dgm:cxn modelId="{FFE0F649-F05E-476A-BCF6-7B41D2DD7DDF}" type="presParOf" srcId="{4A0946FE-2222-46BB-92A0-D0A2506C1462}" destId="{236607CB-7876-43A5-AAAF-C0F266A94D16}" srcOrd="2" destOrd="0" presId="urn:microsoft.com/office/officeart/2008/layout/NameandTitleOrganizationalChart"/>
    <dgm:cxn modelId="{C737D67A-345D-4BAC-A6F7-A216F4623DE3}" type="presParOf" srcId="{68B32042-3D39-4779-BA8E-AE4AFB8931E2}" destId="{6C248EB9-5150-4936-A750-1E93DA612D64}" srcOrd="1" destOrd="0" presId="urn:microsoft.com/office/officeart/2008/layout/NameandTitleOrganizationalChart"/>
    <dgm:cxn modelId="{8F89AD42-1C4B-495C-BCAD-20E2BB72DE24}" type="presParOf" srcId="{6C248EB9-5150-4936-A750-1E93DA612D64}" destId="{963BE5E0-0FAA-4B77-8011-E06984E8E937}" srcOrd="0" destOrd="0" presId="urn:microsoft.com/office/officeart/2008/layout/NameandTitleOrganizationalChart"/>
    <dgm:cxn modelId="{87A174F0-B50A-4F4E-A758-39DC01EF2C69}" type="presParOf" srcId="{6C248EB9-5150-4936-A750-1E93DA612D64}" destId="{D31852ED-31BD-4F14-8703-E168E53312A7}" srcOrd="1" destOrd="0" presId="urn:microsoft.com/office/officeart/2008/layout/NameandTitleOrganizationalChart"/>
    <dgm:cxn modelId="{0A406F8A-3C84-4B9C-9208-90D96CBAEE7D}" type="presParOf" srcId="{D31852ED-31BD-4F14-8703-E168E53312A7}" destId="{CD5D04BE-98AB-489A-939F-8536BA97B0C1}" srcOrd="0" destOrd="0" presId="urn:microsoft.com/office/officeart/2008/layout/NameandTitleOrganizationalChart"/>
    <dgm:cxn modelId="{E0FE6BF9-3444-4CE8-8678-EF5C99DDA32E}" type="presParOf" srcId="{CD5D04BE-98AB-489A-939F-8536BA97B0C1}" destId="{D560D1B9-BB49-41DC-A43F-126EAF185814}" srcOrd="0" destOrd="0" presId="urn:microsoft.com/office/officeart/2008/layout/NameandTitleOrganizationalChart"/>
    <dgm:cxn modelId="{3C17AD21-D395-4E13-AF24-BE18F491D4DB}" type="presParOf" srcId="{CD5D04BE-98AB-489A-939F-8536BA97B0C1}" destId="{F10957F8-9615-428F-9CF7-C3C44449E2ED}" srcOrd="1" destOrd="0" presId="urn:microsoft.com/office/officeart/2008/layout/NameandTitleOrganizationalChart"/>
    <dgm:cxn modelId="{AAEC7CF8-F7BD-44E3-B607-983CBC29D13A}" type="presParOf" srcId="{CD5D04BE-98AB-489A-939F-8536BA97B0C1}" destId="{A3E66940-F273-49E8-A850-374476C67B09}" srcOrd="2" destOrd="0" presId="urn:microsoft.com/office/officeart/2008/layout/NameandTitleOrganizationalChart"/>
    <dgm:cxn modelId="{695A9D76-556B-4691-A9CC-89406B5B049F}" type="presParOf" srcId="{D31852ED-31BD-4F14-8703-E168E53312A7}" destId="{0E9C873D-0822-4070-940D-8AE4F449A307}" srcOrd="1" destOrd="0" presId="urn:microsoft.com/office/officeart/2008/layout/NameandTitleOrganizationalChart"/>
    <dgm:cxn modelId="{BF307BB0-C3A7-426B-970D-68F6EF0F63DE}" type="presParOf" srcId="{0E9C873D-0822-4070-940D-8AE4F449A307}" destId="{8608FAF5-6A82-40A0-BBD4-BBE7FE76EA2F}" srcOrd="0" destOrd="0" presId="urn:microsoft.com/office/officeart/2008/layout/NameandTitleOrganizationalChart"/>
    <dgm:cxn modelId="{709FAA99-36BB-42ED-B8D5-ECDD5BD8C376}" type="presParOf" srcId="{0E9C873D-0822-4070-940D-8AE4F449A307}" destId="{D20B98FB-6288-495B-A537-91DA38A3699E}" srcOrd="1" destOrd="0" presId="urn:microsoft.com/office/officeart/2008/layout/NameandTitleOrganizationalChart"/>
    <dgm:cxn modelId="{EC2D6D40-056F-465A-8849-18F524C64D6D}" type="presParOf" srcId="{D20B98FB-6288-495B-A537-91DA38A3699E}" destId="{00BF771A-3837-4C05-9CBF-D8591896B179}" srcOrd="0" destOrd="0" presId="urn:microsoft.com/office/officeart/2008/layout/NameandTitleOrganizationalChart"/>
    <dgm:cxn modelId="{D0D930B4-E86B-4AAE-A71B-E42013C3CB36}" type="presParOf" srcId="{00BF771A-3837-4C05-9CBF-D8591896B179}" destId="{2D8A43E2-8343-4382-B42C-D5B626A71825}" srcOrd="0" destOrd="0" presId="urn:microsoft.com/office/officeart/2008/layout/NameandTitleOrganizationalChart"/>
    <dgm:cxn modelId="{F97798D9-7B16-4682-802B-91EB7F86BAFA}" type="presParOf" srcId="{00BF771A-3837-4C05-9CBF-D8591896B179}" destId="{93EDE94D-D3BA-4323-B747-CD7616705838}" srcOrd="1" destOrd="0" presId="urn:microsoft.com/office/officeart/2008/layout/NameandTitleOrganizationalChart"/>
    <dgm:cxn modelId="{5EBE2EBD-1004-4431-B181-DEA0D36835DA}" type="presParOf" srcId="{00BF771A-3837-4C05-9CBF-D8591896B179}" destId="{2EB91927-58F1-47DA-92C2-74C46FCDBF50}" srcOrd="2" destOrd="0" presId="urn:microsoft.com/office/officeart/2008/layout/NameandTitleOrganizationalChart"/>
    <dgm:cxn modelId="{7823307F-4994-4931-A7A6-014E8375BA65}" type="presParOf" srcId="{D20B98FB-6288-495B-A537-91DA38A3699E}" destId="{CA054906-F40D-451D-910C-2D24BC231108}" srcOrd="1" destOrd="0" presId="urn:microsoft.com/office/officeart/2008/layout/NameandTitleOrganizationalChart"/>
    <dgm:cxn modelId="{7069D451-ADAC-4220-8418-4F678D98831A}" type="presParOf" srcId="{D20B98FB-6288-495B-A537-91DA38A3699E}" destId="{3445AE6F-EE06-453B-B17F-387D050E3819}" srcOrd="2" destOrd="0" presId="urn:microsoft.com/office/officeart/2008/layout/NameandTitleOrganizationalChart"/>
    <dgm:cxn modelId="{26BAC57A-3626-46F2-8A87-95731931A2B9}" type="presParOf" srcId="{D31852ED-31BD-4F14-8703-E168E53312A7}" destId="{7A0D413E-5249-4062-80CC-0B370BFE57F4}" srcOrd="2" destOrd="0" presId="urn:microsoft.com/office/officeart/2008/layout/NameandTitleOrganizationalChart"/>
    <dgm:cxn modelId="{DC627E3D-9D7B-4E7F-9FE2-560BAEE6F2F7}" type="presParOf" srcId="{68B32042-3D39-4779-BA8E-AE4AFB8931E2}" destId="{C244D265-47AA-42BC-A2B0-EF0687609F3A}" srcOrd="2" destOrd="0" presId="urn:microsoft.com/office/officeart/2008/layout/NameandTitleOrganizationalChart"/>
    <dgm:cxn modelId="{056A6963-7C4E-47DF-8D16-9F31E665F6E9}" type="presParOf" srcId="{B5FD5D56-FC5B-45A9-B936-561803BAEDD9}" destId="{F66B646D-27FC-4487-B59E-70FE718EC877}" srcOrd="2" destOrd="0" presId="urn:microsoft.com/office/officeart/2008/layout/NameandTitleOrganizationalChart"/>
    <dgm:cxn modelId="{BAF07B06-2704-43A5-9D61-D3CFD45C92D9}" type="presParOf" srcId="{B5FD5D56-FC5B-45A9-B936-561803BAEDD9}" destId="{0E70FEDA-665C-46F5-99A2-A4B3AC629ECC}" srcOrd="3" destOrd="0" presId="urn:microsoft.com/office/officeart/2008/layout/NameandTitleOrganizationalChart"/>
    <dgm:cxn modelId="{2511DAB6-CA2F-4CC6-8F3D-367D1DDEAE1B}" type="presParOf" srcId="{0E70FEDA-665C-46F5-99A2-A4B3AC629ECC}" destId="{E982C6B7-A1F3-47D4-A991-DD55B8517BC3}" srcOrd="0" destOrd="0" presId="urn:microsoft.com/office/officeart/2008/layout/NameandTitleOrganizationalChart"/>
    <dgm:cxn modelId="{C2D64C9F-525E-4C18-9663-3689252B4778}" type="presParOf" srcId="{E982C6B7-A1F3-47D4-A991-DD55B8517BC3}" destId="{7DAD751E-2D56-430B-9EF2-7600D549E477}" srcOrd="0" destOrd="0" presId="urn:microsoft.com/office/officeart/2008/layout/NameandTitleOrganizationalChart"/>
    <dgm:cxn modelId="{B9C64540-A84E-40F8-A424-C325516A182E}" type="presParOf" srcId="{E982C6B7-A1F3-47D4-A991-DD55B8517BC3}" destId="{9168DF79-C860-4C4E-B86A-F7927A0CAB59}" srcOrd="1" destOrd="0" presId="urn:microsoft.com/office/officeart/2008/layout/NameandTitleOrganizationalChart"/>
    <dgm:cxn modelId="{DE974164-0E8D-43B1-B1AF-A7D00EB617E5}" type="presParOf" srcId="{E982C6B7-A1F3-47D4-A991-DD55B8517BC3}" destId="{C18119CE-BF51-469E-B874-4DF82F402DA6}" srcOrd="2" destOrd="0" presId="urn:microsoft.com/office/officeart/2008/layout/NameandTitleOrganizationalChart"/>
    <dgm:cxn modelId="{4998C078-0BB1-45B7-AC45-4D9EB3669BEB}" type="presParOf" srcId="{0E70FEDA-665C-46F5-99A2-A4B3AC629ECC}" destId="{F62BB3AB-8A27-412A-B46C-E64EB9758CA9}" srcOrd="1" destOrd="0" presId="urn:microsoft.com/office/officeart/2008/layout/NameandTitleOrganizationalChart"/>
    <dgm:cxn modelId="{E11C5D89-CF0C-4F7B-A38B-49A3740B30C1}" type="presParOf" srcId="{F62BB3AB-8A27-412A-B46C-E64EB9758CA9}" destId="{B4A054EA-E0A4-4C9C-A7DF-82AF23157165}" srcOrd="0" destOrd="0" presId="urn:microsoft.com/office/officeart/2008/layout/NameandTitleOrganizationalChart"/>
    <dgm:cxn modelId="{B04EBB33-64B6-414B-B0F3-160E847AD3F4}" type="presParOf" srcId="{F62BB3AB-8A27-412A-B46C-E64EB9758CA9}" destId="{815B8B0D-E13F-4192-98DB-AA2311AD018A}" srcOrd="1" destOrd="0" presId="urn:microsoft.com/office/officeart/2008/layout/NameandTitleOrganizationalChart"/>
    <dgm:cxn modelId="{738A2857-8109-43D7-A827-672612D08302}" type="presParOf" srcId="{815B8B0D-E13F-4192-98DB-AA2311AD018A}" destId="{A95B78AE-F234-42F1-BAE4-104E7686B94D}" srcOrd="0" destOrd="0" presId="urn:microsoft.com/office/officeart/2008/layout/NameandTitleOrganizationalChart"/>
    <dgm:cxn modelId="{4E7109DC-C536-4ABA-B564-DFED24C07FB7}" type="presParOf" srcId="{A95B78AE-F234-42F1-BAE4-104E7686B94D}" destId="{3BD31F93-0B92-43D9-8055-F4640395F3CF}" srcOrd="0" destOrd="0" presId="urn:microsoft.com/office/officeart/2008/layout/NameandTitleOrganizationalChart"/>
    <dgm:cxn modelId="{345085A9-9905-40C5-9EF2-0069221403F5}" type="presParOf" srcId="{A95B78AE-F234-42F1-BAE4-104E7686B94D}" destId="{2E7D843C-9359-4E93-89A6-F99F9C865F2B}" srcOrd="1" destOrd="0" presId="urn:microsoft.com/office/officeart/2008/layout/NameandTitleOrganizationalChart"/>
    <dgm:cxn modelId="{2474FD21-B54C-4272-883B-2384EABBF622}" type="presParOf" srcId="{A95B78AE-F234-42F1-BAE4-104E7686B94D}" destId="{13142D4F-33F7-43A1-B46F-2F04D15AC80A}" srcOrd="2" destOrd="0" presId="urn:microsoft.com/office/officeart/2008/layout/NameandTitleOrganizationalChart"/>
    <dgm:cxn modelId="{1A4CE831-55F1-498B-81BD-957154F0D597}" type="presParOf" srcId="{815B8B0D-E13F-4192-98DB-AA2311AD018A}" destId="{A60DDC28-8055-4725-90FD-6AC0FAB4898F}" srcOrd="1" destOrd="0" presId="urn:microsoft.com/office/officeart/2008/layout/NameandTitleOrganizationalChart"/>
    <dgm:cxn modelId="{E010904C-9399-4D5E-9080-CA2718A01C3A}" type="presParOf" srcId="{A60DDC28-8055-4725-90FD-6AC0FAB4898F}" destId="{7F61F06D-1B5C-490D-BFDA-8EA8C0A18CA4}" srcOrd="0" destOrd="0" presId="urn:microsoft.com/office/officeart/2008/layout/NameandTitleOrganizationalChart"/>
    <dgm:cxn modelId="{058D1F50-4951-4444-A0B6-C255D57CAC04}" type="presParOf" srcId="{A60DDC28-8055-4725-90FD-6AC0FAB4898F}" destId="{1B327E8C-D500-4255-B992-22F0B7C7CFFB}" srcOrd="1" destOrd="0" presId="urn:microsoft.com/office/officeart/2008/layout/NameandTitleOrganizationalChart"/>
    <dgm:cxn modelId="{E78878DC-2A59-4F1B-B108-7F92FDB18D7A}" type="presParOf" srcId="{1B327E8C-D500-4255-B992-22F0B7C7CFFB}" destId="{639EA011-CAFD-4D20-8EAF-4281A9F2A51A}" srcOrd="0" destOrd="0" presId="urn:microsoft.com/office/officeart/2008/layout/NameandTitleOrganizationalChart"/>
    <dgm:cxn modelId="{510723D6-D467-4C24-A286-93656866F197}" type="presParOf" srcId="{639EA011-CAFD-4D20-8EAF-4281A9F2A51A}" destId="{B2667097-BFFA-4B7B-ABB4-C2E58C2562FD}" srcOrd="0" destOrd="0" presId="urn:microsoft.com/office/officeart/2008/layout/NameandTitleOrganizationalChart"/>
    <dgm:cxn modelId="{AEDA582D-0CD8-4820-AB94-5124E05E0F9C}" type="presParOf" srcId="{639EA011-CAFD-4D20-8EAF-4281A9F2A51A}" destId="{383622E0-D2DE-44D3-B9B8-4861EF3D00A6}" srcOrd="1" destOrd="0" presId="urn:microsoft.com/office/officeart/2008/layout/NameandTitleOrganizationalChart"/>
    <dgm:cxn modelId="{FDF1D2E4-6D51-4757-8CCE-49E3F62631C2}" type="presParOf" srcId="{639EA011-CAFD-4D20-8EAF-4281A9F2A51A}" destId="{A69A3905-6E51-457F-85C8-0B2D35D00355}" srcOrd="2" destOrd="0" presId="urn:microsoft.com/office/officeart/2008/layout/NameandTitleOrganizationalChart"/>
    <dgm:cxn modelId="{29167848-DFCB-451B-B071-FF5B0DE3D3A4}" type="presParOf" srcId="{1B327E8C-D500-4255-B992-22F0B7C7CFFB}" destId="{A7598889-FC01-44D5-A4E6-2A0644D761FB}" srcOrd="1" destOrd="0" presId="urn:microsoft.com/office/officeart/2008/layout/NameandTitleOrganizationalChart"/>
    <dgm:cxn modelId="{CB6DFE59-C239-45CD-A279-14E6FA9CE5BD}" type="presParOf" srcId="{1B327E8C-D500-4255-B992-22F0B7C7CFFB}" destId="{64D56DC3-DEDD-4DFC-89E4-897AFCD9868F}" srcOrd="2" destOrd="0" presId="urn:microsoft.com/office/officeart/2008/layout/NameandTitleOrganizationalChart"/>
    <dgm:cxn modelId="{76891F6F-393B-40F8-97BB-60D624167A0D}" type="presParOf" srcId="{815B8B0D-E13F-4192-98DB-AA2311AD018A}" destId="{5B32FE8C-A7E1-44B3-BA92-57B84FA28060}" srcOrd="2" destOrd="0" presId="urn:microsoft.com/office/officeart/2008/layout/NameandTitleOrganizationalChart"/>
    <dgm:cxn modelId="{22E93FD9-EBF5-4FD7-A7CD-47107D22FDC5}" type="presParOf" srcId="{0E70FEDA-665C-46F5-99A2-A4B3AC629ECC}" destId="{6818944A-6854-44D9-87DF-03A1A1FC35F8}" srcOrd="2" destOrd="0" presId="urn:microsoft.com/office/officeart/2008/layout/NameandTitleOrganizationalChart"/>
    <dgm:cxn modelId="{D3C7ED28-5BA9-49ED-84BA-8884C4483072}" type="presParOf" srcId="{33B81A14-05C6-42F8-8647-3D532E41C631}" destId="{56E99A57-C790-4585-8938-25386A683F68}" srcOrd="2" destOrd="0" presId="urn:microsoft.com/office/officeart/2008/layout/NameandTitleOrganizationalChart"/>
    <dgm:cxn modelId="{BA088DEB-23A0-44BC-A0C7-58F8F07B0933}" type="presParOf" srcId="{3A66A2B3-3CB8-408F-8CFC-50961616580B}" destId="{1C3A07B2-1734-4667-9F2F-C266067AC2C7}" srcOrd="2" destOrd="0" presId="urn:microsoft.com/office/officeart/2008/layout/NameandTitleOrganizationalChart"/>
    <dgm:cxn modelId="{7B8D784B-552C-43EC-A5CE-782140B5AAA0}" type="presParOf" srcId="{A49DA9DE-AABC-44DE-8ABC-8D6DA5530A06}" destId="{EA00F80A-D315-457E-8135-5D22D6333AA0}" srcOrd="38" destOrd="0" presId="urn:microsoft.com/office/officeart/2008/layout/NameandTitleOrganizationalChart"/>
    <dgm:cxn modelId="{2A4165E0-9E67-49CC-BAE7-B80147EB0DAF}" type="presParOf" srcId="{A49DA9DE-AABC-44DE-8ABC-8D6DA5530A06}" destId="{86F9FF7F-1B95-47A3-8DA4-6E12D2F1FBA6}" srcOrd="39" destOrd="0" presId="urn:microsoft.com/office/officeart/2008/layout/NameandTitleOrganizationalChart"/>
    <dgm:cxn modelId="{544DD199-061D-4BA5-A44A-EFAAEDC7169E}" type="presParOf" srcId="{86F9FF7F-1B95-47A3-8DA4-6E12D2F1FBA6}" destId="{C8EE8DDF-F2B0-47C8-AC0E-3E4C7D5748F6}" srcOrd="0" destOrd="0" presId="urn:microsoft.com/office/officeart/2008/layout/NameandTitleOrganizationalChart"/>
    <dgm:cxn modelId="{24A9699E-C46C-43F6-B77D-ADEA3320BC83}" type="presParOf" srcId="{C8EE8DDF-F2B0-47C8-AC0E-3E4C7D5748F6}" destId="{EBE3C78B-7998-4060-8949-C3F7EC022EC3}" srcOrd="0" destOrd="0" presId="urn:microsoft.com/office/officeart/2008/layout/NameandTitleOrganizationalChart"/>
    <dgm:cxn modelId="{84B6C82E-C3DE-44C3-BB80-FA56DF68EDCA}" type="presParOf" srcId="{C8EE8DDF-F2B0-47C8-AC0E-3E4C7D5748F6}" destId="{084E3B69-1883-4ABA-A8C0-9B1FE25208A7}" srcOrd="1" destOrd="0" presId="urn:microsoft.com/office/officeart/2008/layout/NameandTitleOrganizationalChart"/>
    <dgm:cxn modelId="{301C9D3A-49FC-4D7C-8AD5-82C3A7F85C5D}" type="presParOf" srcId="{C8EE8DDF-F2B0-47C8-AC0E-3E4C7D5748F6}" destId="{A43187BD-3E16-4519-B7C4-CD4E3AFEB415}" srcOrd="2" destOrd="0" presId="urn:microsoft.com/office/officeart/2008/layout/NameandTitleOrganizationalChart"/>
    <dgm:cxn modelId="{203A75E0-C29F-45D1-8035-22C90074C3B0}" type="presParOf" srcId="{86F9FF7F-1B95-47A3-8DA4-6E12D2F1FBA6}" destId="{D7ECF08A-8B9F-4130-9F7A-72F359796A2C}" srcOrd="1" destOrd="0" presId="urn:microsoft.com/office/officeart/2008/layout/NameandTitleOrganizationalChart"/>
    <dgm:cxn modelId="{E6BDC2A9-63B3-4B13-8A70-00EB73829459}" type="presParOf" srcId="{D7ECF08A-8B9F-4130-9F7A-72F359796A2C}" destId="{43A9DC62-3917-4EC8-B326-DDFB9EA047DE}" srcOrd="0" destOrd="0" presId="urn:microsoft.com/office/officeart/2008/layout/NameandTitleOrganizationalChart"/>
    <dgm:cxn modelId="{0015C6C6-E14F-42ED-818D-A6FFFD7928CD}" type="presParOf" srcId="{D7ECF08A-8B9F-4130-9F7A-72F359796A2C}" destId="{6E7FCD34-A1DC-49B9-A112-311C67AFA563}" srcOrd="1" destOrd="0" presId="urn:microsoft.com/office/officeart/2008/layout/NameandTitleOrganizationalChart"/>
    <dgm:cxn modelId="{3151D754-FAED-4922-BCB5-8F625E57FD5C}" type="presParOf" srcId="{6E7FCD34-A1DC-49B9-A112-311C67AFA563}" destId="{E2F3281E-0AEA-4BD2-8555-8FC5CC1185CA}" srcOrd="0" destOrd="0" presId="urn:microsoft.com/office/officeart/2008/layout/NameandTitleOrganizationalChart"/>
    <dgm:cxn modelId="{16643078-FB9F-4AB7-8009-D9EBFA14F8AD}" type="presParOf" srcId="{E2F3281E-0AEA-4BD2-8555-8FC5CC1185CA}" destId="{22F4FA28-14EF-407B-90E3-9468CAB1F56C}" srcOrd="0" destOrd="0" presId="urn:microsoft.com/office/officeart/2008/layout/NameandTitleOrganizationalChart"/>
    <dgm:cxn modelId="{BAED0FB0-033A-4358-A996-7FE64743FA9D}" type="presParOf" srcId="{E2F3281E-0AEA-4BD2-8555-8FC5CC1185CA}" destId="{D8D8715A-4F9A-4157-99FD-B0BA96A0BB15}" srcOrd="1" destOrd="0" presId="urn:microsoft.com/office/officeart/2008/layout/NameandTitleOrganizationalChart"/>
    <dgm:cxn modelId="{C3D05B58-B81F-4507-B9ED-C7AF53F6D9D3}" type="presParOf" srcId="{E2F3281E-0AEA-4BD2-8555-8FC5CC1185CA}" destId="{55A10B7D-9799-4C25-AE30-C7247D2E7FB2}" srcOrd="2" destOrd="0" presId="urn:microsoft.com/office/officeart/2008/layout/NameandTitleOrganizationalChart"/>
    <dgm:cxn modelId="{BE153C0F-79F8-4D04-9AE9-4E6F515BDEED}" type="presParOf" srcId="{6E7FCD34-A1DC-49B9-A112-311C67AFA563}" destId="{BB2CE7EE-771A-4D22-B0A5-B2D0B1585EFE}" srcOrd="1" destOrd="0" presId="urn:microsoft.com/office/officeart/2008/layout/NameandTitleOrganizationalChart"/>
    <dgm:cxn modelId="{90E82D7C-55A5-4981-A167-61D5F959940D}" type="presParOf" srcId="{6E7FCD34-A1DC-49B9-A112-311C67AFA563}" destId="{B129FC9D-355D-477D-BACE-11208BBF36DB}" srcOrd="2" destOrd="0" presId="urn:microsoft.com/office/officeart/2008/layout/NameandTitleOrganizationalChart"/>
    <dgm:cxn modelId="{718D9EA7-8AFE-4044-A366-81B2814869B4}" type="presParOf" srcId="{D7ECF08A-8B9F-4130-9F7A-72F359796A2C}" destId="{1AB859A3-F0DC-4840-83C1-2D6E34F3B2FD}" srcOrd="2" destOrd="0" presId="urn:microsoft.com/office/officeart/2008/layout/NameandTitleOrganizationalChart"/>
    <dgm:cxn modelId="{9297C907-EE5E-42AA-A58A-D72700DD563D}" type="presParOf" srcId="{D7ECF08A-8B9F-4130-9F7A-72F359796A2C}" destId="{A5EFED88-F885-46AD-B931-CE1376E23253}" srcOrd="3" destOrd="0" presId="urn:microsoft.com/office/officeart/2008/layout/NameandTitleOrganizationalChart"/>
    <dgm:cxn modelId="{32B1D863-8F52-41E4-80F1-3308EF3094E5}" type="presParOf" srcId="{A5EFED88-F885-46AD-B931-CE1376E23253}" destId="{4FDDDD73-20F2-481C-A226-E7C7DAAA0140}" srcOrd="0" destOrd="0" presId="urn:microsoft.com/office/officeart/2008/layout/NameandTitleOrganizationalChart"/>
    <dgm:cxn modelId="{6C9671E7-DA0E-4F55-8B17-577400A052F7}" type="presParOf" srcId="{4FDDDD73-20F2-481C-A226-E7C7DAAA0140}" destId="{50A7BAA4-8A11-4354-B31E-301CBD4D0272}" srcOrd="0" destOrd="0" presId="urn:microsoft.com/office/officeart/2008/layout/NameandTitleOrganizationalChart"/>
    <dgm:cxn modelId="{BA86A375-C9A6-4A15-8CF1-265CDEB2C511}" type="presParOf" srcId="{4FDDDD73-20F2-481C-A226-E7C7DAAA0140}" destId="{489FE99D-F210-437B-AD9E-ECCEAC52164A}" srcOrd="1" destOrd="0" presId="urn:microsoft.com/office/officeart/2008/layout/NameandTitleOrganizationalChart"/>
    <dgm:cxn modelId="{F0DA66E1-615A-46A4-A57C-93F3383210AB}" type="presParOf" srcId="{4FDDDD73-20F2-481C-A226-E7C7DAAA0140}" destId="{756FC17F-4657-41FE-90E2-2BE11818F1F2}" srcOrd="2" destOrd="0" presId="urn:microsoft.com/office/officeart/2008/layout/NameandTitleOrganizationalChart"/>
    <dgm:cxn modelId="{B12306CE-D4DA-4023-A764-2C81F5C2A45C}" type="presParOf" srcId="{A5EFED88-F885-46AD-B931-CE1376E23253}" destId="{3870B569-0F98-4DE6-BE31-209E7CE87822}" srcOrd="1" destOrd="0" presId="urn:microsoft.com/office/officeart/2008/layout/NameandTitleOrganizationalChart"/>
    <dgm:cxn modelId="{6D4BEF55-B92F-46A8-AB0E-BDC85B4409BD}" type="presParOf" srcId="{A5EFED88-F885-46AD-B931-CE1376E23253}" destId="{A63AD286-6E74-4D05-B621-9DD481ED971A}" srcOrd="2" destOrd="0" presId="urn:microsoft.com/office/officeart/2008/layout/NameandTitleOrganizationalChart"/>
    <dgm:cxn modelId="{12CD7B18-35CC-4250-AEA7-B72009283AF7}" type="presParOf" srcId="{D7ECF08A-8B9F-4130-9F7A-72F359796A2C}" destId="{59B2AED3-24F2-458C-86A2-1FC8E1FDC1B2}" srcOrd="4" destOrd="0" presId="urn:microsoft.com/office/officeart/2008/layout/NameandTitleOrganizationalChart"/>
    <dgm:cxn modelId="{83745A16-9718-43FF-B56E-AF3ED6C98C0C}" type="presParOf" srcId="{D7ECF08A-8B9F-4130-9F7A-72F359796A2C}" destId="{CE710677-E971-46CE-88CD-E0FA7B44FCF4}" srcOrd="5" destOrd="0" presId="urn:microsoft.com/office/officeart/2008/layout/NameandTitleOrganizationalChart"/>
    <dgm:cxn modelId="{02A12A65-8114-4627-B714-A254029E99A0}" type="presParOf" srcId="{CE710677-E971-46CE-88CD-E0FA7B44FCF4}" destId="{2973085C-91E4-4452-A39B-8374CF83996F}" srcOrd="0" destOrd="0" presId="urn:microsoft.com/office/officeart/2008/layout/NameandTitleOrganizationalChart"/>
    <dgm:cxn modelId="{3995DA37-D87E-4B1E-BCA9-ECDD4EE495B9}" type="presParOf" srcId="{2973085C-91E4-4452-A39B-8374CF83996F}" destId="{410E2801-A692-4662-9295-AE983497136A}" srcOrd="0" destOrd="0" presId="urn:microsoft.com/office/officeart/2008/layout/NameandTitleOrganizationalChart"/>
    <dgm:cxn modelId="{AC72495C-2ECD-4DFA-80A5-A94910DFAD22}" type="presParOf" srcId="{2973085C-91E4-4452-A39B-8374CF83996F}" destId="{BDF2D0DD-71CF-44E0-82B4-883556328FA7}" srcOrd="1" destOrd="0" presId="urn:microsoft.com/office/officeart/2008/layout/NameandTitleOrganizationalChart"/>
    <dgm:cxn modelId="{1E120964-D4FA-4AC0-BB95-3D883DEAAB0C}" type="presParOf" srcId="{2973085C-91E4-4452-A39B-8374CF83996F}" destId="{6F989E37-E484-4C19-8091-012ADC506D7E}" srcOrd="2" destOrd="0" presId="urn:microsoft.com/office/officeart/2008/layout/NameandTitleOrganizationalChart"/>
    <dgm:cxn modelId="{3DDA0D45-87E2-4E60-A2D1-E73387E89B9D}" type="presParOf" srcId="{CE710677-E971-46CE-88CD-E0FA7B44FCF4}" destId="{720BD010-E710-45A8-AEF6-E7DB9CDDD5BB}" srcOrd="1" destOrd="0" presId="urn:microsoft.com/office/officeart/2008/layout/NameandTitleOrganizationalChart"/>
    <dgm:cxn modelId="{47F9F68C-33CB-4EEF-BA92-25070A4E2013}" type="presParOf" srcId="{CE710677-E971-46CE-88CD-E0FA7B44FCF4}" destId="{E656DE8A-C19B-40D5-B6A8-644D2E1280AD}" srcOrd="2" destOrd="0" presId="urn:microsoft.com/office/officeart/2008/layout/NameandTitleOrganizationalChart"/>
    <dgm:cxn modelId="{4349B358-06CF-4032-9237-24820CBABF67}" type="presParOf" srcId="{D7ECF08A-8B9F-4130-9F7A-72F359796A2C}" destId="{B667259C-7CAC-4E85-98C2-D11739285E3F}" srcOrd="6" destOrd="0" presId="urn:microsoft.com/office/officeart/2008/layout/NameandTitleOrganizationalChart"/>
    <dgm:cxn modelId="{0AA61B6B-9581-4D90-823B-4E6D263D1322}" type="presParOf" srcId="{D7ECF08A-8B9F-4130-9F7A-72F359796A2C}" destId="{D06C2F4E-6942-4809-BD87-839884E9843A}" srcOrd="7" destOrd="0" presId="urn:microsoft.com/office/officeart/2008/layout/NameandTitleOrganizationalChart"/>
    <dgm:cxn modelId="{2C7EE115-AA9F-49F8-8BC9-50E888F7C13B}" type="presParOf" srcId="{D06C2F4E-6942-4809-BD87-839884E9843A}" destId="{9A83C2C8-A474-4F0C-8B28-20F0E1945D38}" srcOrd="0" destOrd="0" presId="urn:microsoft.com/office/officeart/2008/layout/NameandTitleOrganizationalChart"/>
    <dgm:cxn modelId="{481F99F2-C0D0-446E-801D-64C8463282D8}" type="presParOf" srcId="{9A83C2C8-A474-4F0C-8B28-20F0E1945D38}" destId="{7EB88000-AF62-409C-BC17-329A7D9105D4}" srcOrd="0" destOrd="0" presId="urn:microsoft.com/office/officeart/2008/layout/NameandTitleOrganizationalChart"/>
    <dgm:cxn modelId="{9C6809AA-941C-402C-B3D7-2355390CF754}" type="presParOf" srcId="{9A83C2C8-A474-4F0C-8B28-20F0E1945D38}" destId="{D45ABA49-9B65-4A44-98A2-801C32AEFE34}" srcOrd="1" destOrd="0" presId="urn:microsoft.com/office/officeart/2008/layout/NameandTitleOrganizationalChart"/>
    <dgm:cxn modelId="{5C149601-5270-43A5-AB9C-47B8122BF1FD}" type="presParOf" srcId="{9A83C2C8-A474-4F0C-8B28-20F0E1945D38}" destId="{C990855D-72C7-4D9C-82DB-42B6B0074AAC}" srcOrd="2" destOrd="0" presId="urn:microsoft.com/office/officeart/2008/layout/NameandTitleOrganizationalChart"/>
    <dgm:cxn modelId="{4E2EF104-F841-4A9E-BFE4-586D7D68AAA6}" type="presParOf" srcId="{D06C2F4E-6942-4809-BD87-839884E9843A}" destId="{BFB3BEB7-6D59-4357-9F47-BC942BED8C75}" srcOrd="1" destOrd="0" presId="urn:microsoft.com/office/officeart/2008/layout/NameandTitleOrganizationalChart"/>
    <dgm:cxn modelId="{6FD22795-DE8F-4D7E-B23E-2C6D6EB4317B}" type="presParOf" srcId="{BFB3BEB7-6D59-4357-9F47-BC942BED8C75}" destId="{F81F8BA8-AEB4-4D53-9C76-13244641F40C}" srcOrd="0" destOrd="0" presId="urn:microsoft.com/office/officeart/2008/layout/NameandTitleOrganizationalChart"/>
    <dgm:cxn modelId="{CD27A239-41D4-4DA6-BDE9-1CDDFC9D7FC1}" type="presParOf" srcId="{BFB3BEB7-6D59-4357-9F47-BC942BED8C75}" destId="{9A82A4BC-CE15-4E3F-B796-4843DC6C9A75}" srcOrd="1" destOrd="0" presId="urn:microsoft.com/office/officeart/2008/layout/NameandTitleOrganizationalChart"/>
    <dgm:cxn modelId="{3604F455-ED4C-4002-831A-E9827B012A6F}" type="presParOf" srcId="{9A82A4BC-CE15-4E3F-B796-4843DC6C9A75}" destId="{B74486D9-177F-4A04-AB22-362AC846A63E}" srcOrd="0" destOrd="0" presId="urn:microsoft.com/office/officeart/2008/layout/NameandTitleOrganizationalChart"/>
    <dgm:cxn modelId="{43E30A9F-D6DA-4847-BF30-36BF331C5932}" type="presParOf" srcId="{B74486D9-177F-4A04-AB22-362AC846A63E}" destId="{8677B9EA-2933-44E0-9CF5-ED0F76400E83}" srcOrd="0" destOrd="0" presId="urn:microsoft.com/office/officeart/2008/layout/NameandTitleOrganizationalChart"/>
    <dgm:cxn modelId="{45D69D7D-35D1-4B1A-882B-F2113C9C77F3}" type="presParOf" srcId="{B74486D9-177F-4A04-AB22-362AC846A63E}" destId="{49F65399-BC59-4A20-A8F8-47C00DC6DDDF}" srcOrd="1" destOrd="0" presId="urn:microsoft.com/office/officeart/2008/layout/NameandTitleOrganizationalChart"/>
    <dgm:cxn modelId="{F8FFC0B0-60DD-4F7A-88E8-37E3978652A2}" type="presParOf" srcId="{B74486D9-177F-4A04-AB22-362AC846A63E}" destId="{978CCDB5-CCE3-43A9-B7DC-0118D41ACF22}" srcOrd="2" destOrd="0" presId="urn:microsoft.com/office/officeart/2008/layout/NameandTitleOrganizationalChart"/>
    <dgm:cxn modelId="{29F2B115-FCDD-4BBC-82E4-912273C6244C}" type="presParOf" srcId="{9A82A4BC-CE15-4E3F-B796-4843DC6C9A75}" destId="{9F6520B4-A318-452D-B118-33C2B1E232BD}" srcOrd="1" destOrd="0" presId="urn:microsoft.com/office/officeart/2008/layout/NameandTitleOrganizationalChart"/>
    <dgm:cxn modelId="{6E8D70D1-FF26-483D-8657-8E4AF35C471E}" type="presParOf" srcId="{9F6520B4-A318-452D-B118-33C2B1E232BD}" destId="{366D26BC-2A63-42A8-89D1-867411FFBC47}" srcOrd="0" destOrd="0" presId="urn:microsoft.com/office/officeart/2008/layout/NameandTitleOrganizationalChart"/>
    <dgm:cxn modelId="{8730C9DA-6A17-46D2-8DCC-6997B41CBEF6}" type="presParOf" srcId="{9F6520B4-A318-452D-B118-33C2B1E232BD}" destId="{3E827567-F21E-40EB-9215-AB6F9A7E8E68}" srcOrd="1" destOrd="0" presId="urn:microsoft.com/office/officeart/2008/layout/NameandTitleOrganizationalChart"/>
    <dgm:cxn modelId="{71B6FD71-3139-412E-9CAD-8477DE142928}" type="presParOf" srcId="{3E827567-F21E-40EB-9215-AB6F9A7E8E68}" destId="{A5A0BF8A-61D8-491C-AE47-8EBEC9563651}" srcOrd="0" destOrd="0" presId="urn:microsoft.com/office/officeart/2008/layout/NameandTitleOrganizationalChart"/>
    <dgm:cxn modelId="{7311330A-2658-4758-BBF8-6D7D3689FC69}" type="presParOf" srcId="{A5A0BF8A-61D8-491C-AE47-8EBEC9563651}" destId="{9697D15F-741D-432E-85F4-171CA6FDFAE8}" srcOrd="0" destOrd="0" presId="urn:microsoft.com/office/officeart/2008/layout/NameandTitleOrganizationalChart"/>
    <dgm:cxn modelId="{C3A05F67-36FC-42FD-8F7B-08AD4210C0CB}" type="presParOf" srcId="{A5A0BF8A-61D8-491C-AE47-8EBEC9563651}" destId="{479A5FB3-766E-41D2-B7F3-8B0DE0C946BF}" srcOrd="1" destOrd="0" presId="urn:microsoft.com/office/officeart/2008/layout/NameandTitleOrganizationalChart"/>
    <dgm:cxn modelId="{7FCAB8D1-2769-4279-8DB7-081BE3E2BD58}" type="presParOf" srcId="{A5A0BF8A-61D8-491C-AE47-8EBEC9563651}" destId="{5E9CE4D2-4963-436B-A852-692CC3A3CDBF}" srcOrd="2" destOrd="0" presId="urn:microsoft.com/office/officeart/2008/layout/NameandTitleOrganizationalChart"/>
    <dgm:cxn modelId="{A4633316-B168-460E-83F4-4317C481FDB1}" type="presParOf" srcId="{3E827567-F21E-40EB-9215-AB6F9A7E8E68}" destId="{EFB14892-D81D-42E9-96E6-80C919A9514E}" srcOrd="1" destOrd="0" presId="urn:microsoft.com/office/officeart/2008/layout/NameandTitleOrganizationalChart"/>
    <dgm:cxn modelId="{8F4CC5F4-5D78-412F-8863-56BF1091FF5E}" type="presParOf" srcId="{3E827567-F21E-40EB-9215-AB6F9A7E8E68}" destId="{CD053435-F54C-4DEF-B8A8-FDD193BB7AA7}" srcOrd="2" destOrd="0" presId="urn:microsoft.com/office/officeart/2008/layout/NameandTitleOrganizationalChart"/>
    <dgm:cxn modelId="{C7968E4A-40D9-4655-BDE4-A7D1636CAF45}" type="presParOf" srcId="{9A82A4BC-CE15-4E3F-B796-4843DC6C9A75}" destId="{9D9F8F18-CD10-4ABA-8A81-7BD7A94D0592}" srcOrd="2" destOrd="0" presId="urn:microsoft.com/office/officeart/2008/layout/NameandTitleOrganizationalChart"/>
    <dgm:cxn modelId="{364F2D7C-2ECE-4CFF-A272-3AC14DF9A204}" type="presParOf" srcId="{D06C2F4E-6942-4809-BD87-839884E9843A}" destId="{A8AA5465-FD78-47D7-8C38-24A777E19AC5}" srcOrd="2" destOrd="0" presId="urn:microsoft.com/office/officeart/2008/layout/NameandTitleOrganizationalChart"/>
    <dgm:cxn modelId="{4488D6F4-8B43-4A88-AD39-0D1EE13AEA37}" type="presParOf" srcId="{86F9FF7F-1B95-47A3-8DA4-6E12D2F1FBA6}" destId="{148535F5-9009-47B5-B5C2-A1FD6D495A6B}" srcOrd="2" destOrd="0" presId="urn:microsoft.com/office/officeart/2008/layout/NameandTitleOrganizationalChart"/>
    <dgm:cxn modelId="{20A2858D-7ED9-4A5D-AD11-6AFBE6275BA5}" type="presParOf" srcId="{A49DA9DE-AABC-44DE-8ABC-8D6DA5530A06}" destId="{37CD42C2-57E2-4DD4-8720-0878ED967C17}" srcOrd="40" destOrd="0" presId="urn:microsoft.com/office/officeart/2008/layout/NameandTitleOrganizationalChart"/>
    <dgm:cxn modelId="{9C3A1CB6-69A5-4A83-8B55-8E295C5017C4}" type="presParOf" srcId="{A49DA9DE-AABC-44DE-8ABC-8D6DA5530A06}" destId="{1ADC9865-08CD-4225-92F6-281FAB14F24F}" srcOrd="41" destOrd="0" presId="urn:microsoft.com/office/officeart/2008/layout/NameandTitleOrganizationalChart"/>
    <dgm:cxn modelId="{79BB6651-475D-436C-BD77-D842CF03BDA8}" type="presParOf" srcId="{1ADC9865-08CD-4225-92F6-281FAB14F24F}" destId="{856484D9-EAFB-485B-97C4-453C6115526C}" srcOrd="0" destOrd="0" presId="urn:microsoft.com/office/officeart/2008/layout/NameandTitleOrganizationalChart"/>
    <dgm:cxn modelId="{8E346CF1-F3EC-4C56-A069-9A8D8152F8DD}" type="presParOf" srcId="{856484D9-EAFB-485B-97C4-453C6115526C}" destId="{7FF11501-F546-40AB-9751-7B8A62EF2C02}" srcOrd="0" destOrd="0" presId="urn:microsoft.com/office/officeart/2008/layout/NameandTitleOrganizationalChart"/>
    <dgm:cxn modelId="{2C246085-6748-4046-B75B-BA8208177CDC}" type="presParOf" srcId="{856484D9-EAFB-485B-97C4-453C6115526C}" destId="{D5789651-8FC2-467D-B374-B05EA608A223}" srcOrd="1" destOrd="0" presId="urn:microsoft.com/office/officeart/2008/layout/NameandTitleOrganizationalChart"/>
    <dgm:cxn modelId="{C62F5FD4-5CC2-4389-B112-8DE4D122B95F}" type="presParOf" srcId="{856484D9-EAFB-485B-97C4-453C6115526C}" destId="{4C042250-A0AC-4629-B2B6-6D343A83713F}" srcOrd="2" destOrd="0" presId="urn:microsoft.com/office/officeart/2008/layout/NameandTitleOrganizationalChart"/>
    <dgm:cxn modelId="{D42C9D76-B98F-44A7-85FA-62180ECED7DA}" type="presParOf" srcId="{1ADC9865-08CD-4225-92F6-281FAB14F24F}" destId="{EC4E8707-BAD3-49C8-9691-51D665BDFFAE}" srcOrd="1" destOrd="0" presId="urn:microsoft.com/office/officeart/2008/layout/NameandTitleOrganizationalChart"/>
    <dgm:cxn modelId="{A2851B40-9911-4C8E-ABF5-90DF87180624}" type="presParOf" srcId="{EC4E8707-BAD3-49C8-9691-51D665BDFFAE}" destId="{B3AEF807-B36A-4A50-8161-F9E16AD15B53}" srcOrd="0" destOrd="0" presId="urn:microsoft.com/office/officeart/2008/layout/NameandTitleOrganizationalChart"/>
    <dgm:cxn modelId="{9976237F-18F0-4A7E-AB85-195A552E1144}" type="presParOf" srcId="{EC4E8707-BAD3-49C8-9691-51D665BDFFAE}" destId="{CA7001B1-1236-40C5-A769-05C446D88D2C}" srcOrd="1" destOrd="0" presId="urn:microsoft.com/office/officeart/2008/layout/NameandTitleOrganizationalChart"/>
    <dgm:cxn modelId="{36CEB4AF-0DB5-42F1-BB64-F63854120662}" type="presParOf" srcId="{CA7001B1-1236-40C5-A769-05C446D88D2C}" destId="{28C5D591-E988-4976-A3FC-12214667B392}" srcOrd="0" destOrd="0" presId="urn:microsoft.com/office/officeart/2008/layout/NameandTitleOrganizationalChart"/>
    <dgm:cxn modelId="{153C4E48-4944-45F8-9385-7C325E133706}" type="presParOf" srcId="{28C5D591-E988-4976-A3FC-12214667B392}" destId="{F33D00AE-EA44-42C3-970D-8C5F06431696}" srcOrd="0" destOrd="0" presId="urn:microsoft.com/office/officeart/2008/layout/NameandTitleOrganizationalChart"/>
    <dgm:cxn modelId="{30992035-A4FB-4931-AB1D-9C0C078BF575}" type="presParOf" srcId="{28C5D591-E988-4976-A3FC-12214667B392}" destId="{61E312BA-DF9B-4715-9BD2-E760D7E5F708}" srcOrd="1" destOrd="0" presId="urn:microsoft.com/office/officeart/2008/layout/NameandTitleOrganizationalChart"/>
    <dgm:cxn modelId="{F7A41798-9AB0-488C-A0F3-4E4A9F2BF5F3}" type="presParOf" srcId="{28C5D591-E988-4976-A3FC-12214667B392}" destId="{B6FF9BB6-E6BE-44F7-9DE4-093C3709A143}" srcOrd="2" destOrd="0" presId="urn:microsoft.com/office/officeart/2008/layout/NameandTitleOrganizationalChart"/>
    <dgm:cxn modelId="{6B350752-44AF-4773-8269-1BD11B011FAE}" type="presParOf" srcId="{CA7001B1-1236-40C5-A769-05C446D88D2C}" destId="{6C6FA68C-E276-4BE0-9671-3B4E59213D38}" srcOrd="1" destOrd="0" presId="urn:microsoft.com/office/officeart/2008/layout/NameandTitleOrganizationalChart"/>
    <dgm:cxn modelId="{787E4179-326E-444D-8F3A-E7830B39E654}" type="presParOf" srcId="{CA7001B1-1236-40C5-A769-05C446D88D2C}" destId="{CA45941D-B56D-4B4D-806F-8C365261C47A}" srcOrd="2" destOrd="0" presId="urn:microsoft.com/office/officeart/2008/layout/NameandTitleOrganizationalChart"/>
    <dgm:cxn modelId="{1F456E0D-0E38-426B-8C99-278930D68FD6}" type="presParOf" srcId="{1ADC9865-08CD-4225-92F6-281FAB14F24F}" destId="{259040A5-8158-438C-9662-FB74C98B810A}" srcOrd="2" destOrd="0" presId="urn:microsoft.com/office/officeart/2008/layout/NameandTitleOrganizationalChart"/>
    <dgm:cxn modelId="{25669548-8C57-47C8-8EDF-22C8E5C038AC}" type="presParOf" srcId="{1E45ED37-7879-464E-93B2-16A968EFC80B}" destId="{02BF89E5-20C7-4629-AF3D-7DE44CE1608E}" srcOrd="2" destOrd="0" presId="urn:microsoft.com/office/officeart/2008/layout/NameandTitleOrganizationalChart"/>
    <dgm:cxn modelId="{A5F9E909-0E46-4787-8F4F-E640F8BD1EC7}" type="presParOf" srcId="{02BF89E5-20C7-4629-AF3D-7DE44CE1608E}" destId="{0880974C-AAC2-4045-8174-155F8850A9EF}" srcOrd="0" destOrd="0" presId="urn:microsoft.com/office/officeart/2008/layout/NameandTitleOrganizationalChart"/>
    <dgm:cxn modelId="{7C55E552-0C35-4E8C-A8B3-5815A338AE35}" type="presParOf" srcId="{02BF89E5-20C7-4629-AF3D-7DE44CE1608E}" destId="{48F5CC8C-E11D-4B1F-ADAE-1935E38B91D4}" srcOrd="1" destOrd="0" presId="urn:microsoft.com/office/officeart/2008/layout/NameandTitleOrganizationalChart"/>
    <dgm:cxn modelId="{45B0D3D9-3EBC-4412-B65B-5CC17415FDDF}" type="presParOf" srcId="{48F5CC8C-E11D-4B1F-ADAE-1935E38B91D4}" destId="{6D8F0B92-F3B0-4234-B11F-39A7D9BC834B}" srcOrd="0" destOrd="0" presId="urn:microsoft.com/office/officeart/2008/layout/NameandTitleOrganizationalChart"/>
    <dgm:cxn modelId="{78254CE4-E4A6-4574-BAD2-CD3F039BBBF8}" type="presParOf" srcId="{6D8F0B92-F3B0-4234-B11F-39A7D9BC834B}" destId="{97EE2783-F184-471E-BB41-73220DBBDB36}" srcOrd="0" destOrd="0" presId="urn:microsoft.com/office/officeart/2008/layout/NameandTitleOrganizationalChart"/>
    <dgm:cxn modelId="{9A352487-BD7F-4725-B3D1-D05DB5FDB611}" type="presParOf" srcId="{6D8F0B92-F3B0-4234-B11F-39A7D9BC834B}" destId="{91634A0E-F9D9-4C3A-98AB-B506689E094F}" srcOrd="1" destOrd="0" presId="urn:microsoft.com/office/officeart/2008/layout/NameandTitleOrganizationalChart"/>
    <dgm:cxn modelId="{1787CC30-9618-4818-8744-650E459D4820}" type="presParOf" srcId="{6D8F0B92-F3B0-4234-B11F-39A7D9BC834B}" destId="{95DD3B3D-295D-4CAF-AE89-411F53B48925}" srcOrd="2" destOrd="0" presId="urn:microsoft.com/office/officeart/2008/layout/NameandTitleOrganizationalChart"/>
    <dgm:cxn modelId="{0FABED0C-C7FE-47C8-9A3B-D5A549FF8A88}" type="presParOf" srcId="{48F5CC8C-E11D-4B1F-ADAE-1935E38B91D4}" destId="{4194A493-E844-40DE-9B43-AB2D2AD9FAD9}" srcOrd="1" destOrd="0" presId="urn:microsoft.com/office/officeart/2008/layout/NameandTitleOrganizationalChart"/>
    <dgm:cxn modelId="{48D699F9-4DD3-4D04-A426-58B81B36D6C4}" type="presParOf" srcId="{48F5CC8C-E11D-4B1F-ADAE-1935E38B91D4}" destId="{43D89D1E-2E38-414A-A40B-215910222CAC}" srcOrd="2" destOrd="0" presId="urn:microsoft.com/office/officeart/2008/layout/NameandTitleOrganizationalChart"/>
    <dgm:cxn modelId="{78F893DD-F9E0-4D26-9170-B915A6FD4BF8}" type="presParOf" srcId="{02BF89E5-20C7-4629-AF3D-7DE44CE1608E}" destId="{15D9FF0F-8BCC-403C-93D2-362608E5D90D}" srcOrd="2" destOrd="0" presId="urn:microsoft.com/office/officeart/2008/layout/NameandTitleOrganizationalChart"/>
    <dgm:cxn modelId="{4276FDA0-CD3D-49AD-9577-F2E1383BFBEF}" type="presParOf" srcId="{02BF89E5-20C7-4629-AF3D-7DE44CE1608E}" destId="{C38089B5-1BE3-451F-871B-303CE7E8B994}" srcOrd="3" destOrd="0" presId="urn:microsoft.com/office/officeart/2008/layout/NameandTitleOrganizationalChart"/>
    <dgm:cxn modelId="{357C9F83-5617-4CA2-A8F9-A7C08F16F9AF}" type="presParOf" srcId="{C38089B5-1BE3-451F-871B-303CE7E8B994}" destId="{3C6AA93C-9136-45B4-AD26-77CBB16AAFD3}" srcOrd="0" destOrd="0" presId="urn:microsoft.com/office/officeart/2008/layout/NameandTitleOrganizationalChart"/>
    <dgm:cxn modelId="{69962C8D-ACB4-4F3A-A820-9DCDECF45070}" type="presParOf" srcId="{3C6AA93C-9136-45B4-AD26-77CBB16AAFD3}" destId="{962762A1-5E73-45F8-9E85-89C7E0EA7378}" srcOrd="0" destOrd="0" presId="urn:microsoft.com/office/officeart/2008/layout/NameandTitleOrganizationalChart"/>
    <dgm:cxn modelId="{5ACD13D8-7EAC-4EA9-AB28-CDAF898B825D}" type="presParOf" srcId="{3C6AA93C-9136-45B4-AD26-77CBB16AAFD3}" destId="{04CA1821-C6A2-49C7-9981-5CAF43FEF7DC}" srcOrd="1" destOrd="0" presId="urn:microsoft.com/office/officeart/2008/layout/NameandTitleOrganizationalChart"/>
    <dgm:cxn modelId="{EB318512-0C59-4717-9D56-900CC20F7023}" type="presParOf" srcId="{3C6AA93C-9136-45B4-AD26-77CBB16AAFD3}" destId="{4E59A18E-8E60-4CE4-8E14-9438925444A1}" srcOrd="2" destOrd="0" presId="urn:microsoft.com/office/officeart/2008/layout/NameandTitleOrganizationalChart"/>
    <dgm:cxn modelId="{E4A84D0A-D679-4947-846F-762141C5E1D8}" type="presParOf" srcId="{C38089B5-1BE3-451F-871B-303CE7E8B994}" destId="{F618FB7C-CFA3-4CA6-8197-2AF5AB773975}" srcOrd="1" destOrd="0" presId="urn:microsoft.com/office/officeart/2008/layout/NameandTitleOrganizationalChart"/>
    <dgm:cxn modelId="{9165E5F4-D459-4652-8AA7-C4D868013F55}" type="presParOf" srcId="{C38089B5-1BE3-451F-871B-303CE7E8B994}" destId="{80CDEE61-629D-48E8-90D5-F42A07D22030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9FF0F-8BCC-403C-93D2-362608E5D90D}">
      <dsp:nvSpPr>
        <dsp:cNvPr id="0" name=""/>
        <dsp:cNvSpPr/>
      </dsp:nvSpPr>
      <dsp:spPr>
        <a:xfrm>
          <a:off x="5377668" y="2491586"/>
          <a:ext cx="92294" cy="91440"/>
        </a:xfrm>
        <a:custGeom>
          <a:avLst/>
          <a:gdLst/>
          <a:ahLst/>
          <a:cxnLst/>
          <a:rect l="0" t="0" r="0" b="0"/>
          <a:pathLst>
            <a:path>
              <a:moveTo>
                <a:pt x="92294" y="45720"/>
              </a:moveTo>
              <a:lnTo>
                <a:pt x="92294" y="127658"/>
              </a:lnTo>
              <a:lnTo>
                <a:pt x="0" y="1276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80974C-AAC2-4045-8174-155F8850A9EF}">
      <dsp:nvSpPr>
        <dsp:cNvPr id="0" name=""/>
        <dsp:cNvSpPr/>
      </dsp:nvSpPr>
      <dsp:spPr>
        <a:xfrm>
          <a:off x="5424243" y="2491586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35703"/>
              </a:lnTo>
              <a:lnTo>
                <a:pt x="63243" y="1357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EF807-B36A-4A50-8161-F9E16AD15B53}">
      <dsp:nvSpPr>
        <dsp:cNvPr id="0" name=""/>
        <dsp:cNvSpPr/>
      </dsp:nvSpPr>
      <dsp:spPr>
        <a:xfrm>
          <a:off x="245906" y="2817539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59639"/>
              </a:lnTo>
              <a:lnTo>
                <a:pt x="51315" y="59639"/>
              </a:lnTo>
              <a:lnTo>
                <a:pt x="51315" y="771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CD42C2-57E2-4DD4-8720-0878ED967C17}">
      <dsp:nvSpPr>
        <dsp:cNvPr id="0" name=""/>
        <dsp:cNvSpPr/>
      </dsp:nvSpPr>
      <dsp:spPr>
        <a:xfrm>
          <a:off x="291626" y="2537306"/>
          <a:ext cx="5178336" cy="179967"/>
        </a:xfrm>
        <a:custGeom>
          <a:avLst/>
          <a:gdLst/>
          <a:ahLst/>
          <a:cxnLst/>
          <a:rect l="0" t="0" r="0" b="0"/>
          <a:pathLst>
            <a:path>
              <a:moveTo>
                <a:pt x="5178336" y="0"/>
              </a:moveTo>
              <a:lnTo>
                <a:pt x="5178336" y="162444"/>
              </a:lnTo>
              <a:lnTo>
                <a:pt x="0" y="162444"/>
              </a:lnTo>
              <a:lnTo>
                <a:pt x="0" y="1799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6D26BC-2A63-42A8-89D1-867411FFBC47}">
      <dsp:nvSpPr>
        <dsp:cNvPr id="0" name=""/>
        <dsp:cNvSpPr/>
      </dsp:nvSpPr>
      <dsp:spPr>
        <a:xfrm>
          <a:off x="674169" y="3166231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7972" y="45720"/>
              </a:moveTo>
              <a:lnTo>
                <a:pt x="47972" y="75311"/>
              </a:lnTo>
              <a:lnTo>
                <a:pt x="45720" y="75311"/>
              </a:lnTo>
              <a:lnTo>
                <a:pt x="45720" y="928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1F8BA8-AEB4-4D53-9C76-13244641F40C}">
      <dsp:nvSpPr>
        <dsp:cNvPr id="0" name=""/>
        <dsp:cNvSpPr/>
      </dsp:nvSpPr>
      <dsp:spPr>
        <a:xfrm>
          <a:off x="676421" y="2976894"/>
          <a:ext cx="91440" cy="107878"/>
        </a:xfrm>
        <a:custGeom>
          <a:avLst/>
          <a:gdLst/>
          <a:ahLst/>
          <a:cxnLst/>
          <a:rect l="0" t="0" r="0" b="0"/>
          <a:pathLst>
            <a:path>
              <a:moveTo>
                <a:pt x="46383" y="0"/>
              </a:moveTo>
              <a:lnTo>
                <a:pt x="46383" y="90354"/>
              </a:lnTo>
              <a:lnTo>
                <a:pt x="45720" y="90354"/>
              </a:lnTo>
              <a:lnTo>
                <a:pt x="45720" y="1078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67259C-7CAC-4E85-98C2-D11739285E3F}">
      <dsp:nvSpPr>
        <dsp:cNvPr id="0" name=""/>
        <dsp:cNvSpPr/>
      </dsp:nvSpPr>
      <dsp:spPr>
        <a:xfrm>
          <a:off x="722804" y="2763593"/>
          <a:ext cx="625109" cy="91440"/>
        </a:xfrm>
        <a:custGeom>
          <a:avLst/>
          <a:gdLst/>
          <a:ahLst/>
          <a:cxnLst/>
          <a:rect l="0" t="0" r="0" b="0"/>
          <a:pathLst>
            <a:path>
              <a:moveTo>
                <a:pt x="625109" y="45720"/>
              </a:moveTo>
              <a:lnTo>
                <a:pt x="625109" y="66771"/>
              </a:lnTo>
              <a:lnTo>
                <a:pt x="0" y="66771"/>
              </a:lnTo>
              <a:lnTo>
                <a:pt x="0" y="842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B2AED3-24F2-458C-86A2-1FC8E1FDC1B2}">
      <dsp:nvSpPr>
        <dsp:cNvPr id="0" name=""/>
        <dsp:cNvSpPr/>
      </dsp:nvSpPr>
      <dsp:spPr>
        <a:xfrm>
          <a:off x="1147145" y="2763593"/>
          <a:ext cx="200769" cy="91440"/>
        </a:xfrm>
        <a:custGeom>
          <a:avLst/>
          <a:gdLst/>
          <a:ahLst/>
          <a:cxnLst/>
          <a:rect l="0" t="0" r="0" b="0"/>
          <a:pathLst>
            <a:path>
              <a:moveTo>
                <a:pt x="200769" y="45720"/>
              </a:moveTo>
              <a:lnTo>
                <a:pt x="200769" y="57154"/>
              </a:lnTo>
              <a:lnTo>
                <a:pt x="0" y="57154"/>
              </a:lnTo>
              <a:lnTo>
                <a:pt x="0" y="746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B859A3-F0DC-4840-83C1-2D6E34F3B2FD}">
      <dsp:nvSpPr>
        <dsp:cNvPr id="0" name=""/>
        <dsp:cNvSpPr/>
      </dsp:nvSpPr>
      <dsp:spPr>
        <a:xfrm>
          <a:off x="1347914" y="2763593"/>
          <a:ext cx="2232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66771"/>
              </a:lnTo>
              <a:lnTo>
                <a:pt x="223281" y="66771"/>
              </a:lnTo>
              <a:lnTo>
                <a:pt x="223281" y="842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A9DC62-3917-4EC8-B326-DDFB9EA047DE}">
      <dsp:nvSpPr>
        <dsp:cNvPr id="0" name=""/>
        <dsp:cNvSpPr/>
      </dsp:nvSpPr>
      <dsp:spPr>
        <a:xfrm>
          <a:off x="1347914" y="2763593"/>
          <a:ext cx="6255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66771"/>
              </a:lnTo>
              <a:lnTo>
                <a:pt x="625505" y="66771"/>
              </a:lnTo>
              <a:lnTo>
                <a:pt x="625505" y="842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00F80A-D315-457E-8135-5D22D6333AA0}">
      <dsp:nvSpPr>
        <dsp:cNvPr id="0" name=""/>
        <dsp:cNvSpPr/>
      </dsp:nvSpPr>
      <dsp:spPr>
        <a:xfrm>
          <a:off x="1347914" y="2537306"/>
          <a:ext cx="4122048" cy="179967"/>
        </a:xfrm>
        <a:custGeom>
          <a:avLst/>
          <a:gdLst/>
          <a:ahLst/>
          <a:cxnLst/>
          <a:rect l="0" t="0" r="0" b="0"/>
          <a:pathLst>
            <a:path>
              <a:moveTo>
                <a:pt x="4122048" y="0"/>
              </a:moveTo>
              <a:lnTo>
                <a:pt x="4122048" y="162444"/>
              </a:lnTo>
              <a:lnTo>
                <a:pt x="0" y="162444"/>
              </a:lnTo>
              <a:lnTo>
                <a:pt x="0" y="1799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61F06D-1B5C-490D-BFDA-8EA8C0A18CA4}">
      <dsp:nvSpPr>
        <dsp:cNvPr id="0" name=""/>
        <dsp:cNvSpPr/>
      </dsp:nvSpPr>
      <dsp:spPr>
        <a:xfrm>
          <a:off x="2124051" y="3230262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807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A054EA-E0A4-4C9C-A7DF-82AF23157165}">
      <dsp:nvSpPr>
        <dsp:cNvPr id="0" name=""/>
        <dsp:cNvSpPr/>
      </dsp:nvSpPr>
      <dsp:spPr>
        <a:xfrm>
          <a:off x="2124051" y="3070172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839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B646D-27FC-4487-B59E-70FE718EC877}">
      <dsp:nvSpPr>
        <dsp:cNvPr id="0" name=""/>
        <dsp:cNvSpPr/>
      </dsp:nvSpPr>
      <dsp:spPr>
        <a:xfrm>
          <a:off x="2169771" y="2931770"/>
          <a:ext cx="234774" cy="91440"/>
        </a:xfrm>
        <a:custGeom>
          <a:avLst/>
          <a:gdLst/>
          <a:ahLst/>
          <a:cxnLst/>
          <a:rect l="0" t="0" r="0" b="0"/>
          <a:pathLst>
            <a:path>
              <a:moveTo>
                <a:pt x="234774" y="45720"/>
              </a:moveTo>
              <a:lnTo>
                <a:pt x="234774" y="63243"/>
              </a:lnTo>
              <a:lnTo>
                <a:pt x="0" y="63243"/>
              </a:lnTo>
              <a:lnTo>
                <a:pt x="0" y="807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08FAF5-6A82-40A0-BBD4-BBE7FE76EA2F}">
      <dsp:nvSpPr>
        <dsp:cNvPr id="0" name=""/>
        <dsp:cNvSpPr/>
      </dsp:nvSpPr>
      <dsp:spPr>
        <a:xfrm>
          <a:off x="2527667" y="3232259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80392"/>
              </a:lnTo>
              <a:lnTo>
                <a:pt x="51892" y="80392"/>
              </a:lnTo>
              <a:lnTo>
                <a:pt x="51892" y="979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BE5E0-0FAA-4B77-8011-E06984E8E937}">
      <dsp:nvSpPr>
        <dsp:cNvPr id="0" name=""/>
        <dsp:cNvSpPr/>
      </dsp:nvSpPr>
      <dsp:spPr>
        <a:xfrm>
          <a:off x="2517712" y="3070750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89760"/>
              </a:lnTo>
              <a:lnTo>
                <a:pt x="55674" y="89760"/>
              </a:lnTo>
              <a:lnTo>
                <a:pt x="55674" y="1072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2DF6BA-64C1-49CA-81CE-353682D10D2B}">
      <dsp:nvSpPr>
        <dsp:cNvPr id="0" name=""/>
        <dsp:cNvSpPr/>
      </dsp:nvSpPr>
      <dsp:spPr>
        <a:xfrm>
          <a:off x="2404546" y="2931770"/>
          <a:ext cx="15888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63243"/>
              </a:lnTo>
              <a:lnTo>
                <a:pt x="158886" y="63243"/>
              </a:lnTo>
              <a:lnTo>
                <a:pt x="158886" y="807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E3676-ADFF-4560-984A-055BC73F185A}">
      <dsp:nvSpPr>
        <dsp:cNvPr id="0" name=""/>
        <dsp:cNvSpPr/>
      </dsp:nvSpPr>
      <dsp:spPr>
        <a:xfrm>
          <a:off x="2404546" y="2791120"/>
          <a:ext cx="415899" cy="91440"/>
        </a:xfrm>
        <a:custGeom>
          <a:avLst/>
          <a:gdLst/>
          <a:ahLst/>
          <a:cxnLst/>
          <a:rect l="0" t="0" r="0" b="0"/>
          <a:pathLst>
            <a:path>
              <a:moveTo>
                <a:pt x="415899" y="45720"/>
              </a:moveTo>
              <a:lnTo>
                <a:pt x="415899" y="63243"/>
              </a:lnTo>
              <a:lnTo>
                <a:pt x="0" y="63243"/>
              </a:lnTo>
              <a:lnTo>
                <a:pt x="0" y="807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334DFE-FEB7-4FAD-8C8A-935DC4D2D93F}">
      <dsp:nvSpPr>
        <dsp:cNvPr id="0" name=""/>
        <dsp:cNvSpPr/>
      </dsp:nvSpPr>
      <dsp:spPr>
        <a:xfrm>
          <a:off x="2932117" y="3326806"/>
          <a:ext cx="91440" cy="95915"/>
        </a:xfrm>
        <a:custGeom>
          <a:avLst/>
          <a:gdLst/>
          <a:ahLst/>
          <a:cxnLst/>
          <a:rect l="0" t="0" r="0" b="0"/>
          <a:pathLst>
            <a:path>
              <a:moveTo>
                <a:pt x="46283" y="0"/>
              </a:moveTo>
              <a:lnTo>
                <a:pt x="46283" y="78391"/>
              </a:lnTo>
              <a:lnTo>
                <a:pt x="45720" y="78391"/>
              </a:lnTo>
              <a:lnTo>
                <a:pt x="45720" y="959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796B80-C724-4D52-9E9B-D59D51B343E4}">
      <dsp:nvSpPr>
        <dsp:cNvPr id="0" name=""/>
        <dsp:cNvSpPr/>
      </dsp:nvSpPr>
      <dsp:spPr>
        <a:xfrm>
          <a:off x="2932680" y="3127205"/>
          <a:ext cx="91440" cy="97044"/>
        </a:xfrm>
        <a:custGeom>
          <a:avLst/>
          <a:gdLst/>
          <a:ahLst/>
          <a:cxnLst/>
          <a:rect l="0" t="0" r="0" b="0"/>
          <a:pathLst>
            <a:path>
              <a:moveTo>
                <a:pt x="45982" y="0"/>
              </a:moveTo>
              <a:lnTo>
                <a:pt x="45982" y="79521"/>
              </a:lnTo>
              <a:lnTo>
                <a:pt x="45720" y="79521"/>
              </a:lnTo>
              <a:lnTo>
                <a:pt x="45720" y="9704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90453-91AE-4B05-810A-320678FCB022}">
      <dsp:nvSpPr>
        <dsp:cNvPr id="0" name=""/>
        <dsp:cNvSpPr/>
      </dsp:nvSpPr>
      <dsp:spPr>
        <a:xfrm>
          <a:off x="2978663" y="2917923"/>
          <a:ext cx="273958" cy="91440"/>
        </a:xfrm>
        <a:custGeom>
          <a:avLst/>
          <a:gdLst/>
          <a:ahLst/>
          <a:cxnLst/>
          <a:rect l="0" t="0" r="0" b="0"/>
          <a:pathLst>
            <a:path>
              <a:moveTo>
                <a:pt x="273958" y="45720"/>
              </a:moveTo>
              <a:lnTo>
                <a:pt x="273958" y="85501"/>
              </a:lnTo>
              <a:lnTo>
                <a:pt x="0" y="85501"/>
              </a:lnTo>
              <a:lnTo>
                <a:pt x="0" y="10302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7DBB8B-CBE4-478E-AE70-BA82490AA8F1}">
      <dsp:nvSpPr>
        <dsp:cNvPr id="0" name=""/>
        <dsp:cNvSpPr/>
      </dsp:nvSpPr>
      <dsp:spPr>
        <a:xfrm>
          <a:off x="3387514" y="3301721"/>
          <a:ext cx="91440" cy="92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412"/>
              </a:lnTo>
              <a:lnTo>
                <a:pt x="45865" y="75412"/>
              </a:lnTo>
              <a:lnTo>
                <a:pt x="45865" y="929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43FEA0-1073-46EF-98D4-891B89515E10}">
      <dsp:nvSpPr>
        <dsp:cNvPr id="0" name=""/>
        <dsp:cNvSpPr/>
      </dsp:nvSpPr>
      <dsp:spPr>
        <a:xfrm>
          <a:off x="3387514" y="3124353"/>
          <a:ext cx="91440" cy="91637"/>
        </a:xfrm>
        <a:custGeom>
          <a:avLst/>
          <a:gdLst/>
          <a:ahLst/>
          <a:cxnLst/>
          <a:rect l="0" t="0" r="0" b="0"/>
          <a:pathLst>
            <a:path>
              <a:moveTo>
                <a:pt x="47085" y="0"/>
              </a:moveTo>
              <a:lnTo>
                <a:pt x="47085" y="74113"/>
              </a:lnTo>
              <a:lnTo>
                <a:pt x="45720" y="74113"/>
              </a:lnTo>
              <a:lnTo>
                <a:pt x="45720" y="916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A8ABEB-10FC-4CDF-96A6-A70CBD3FBD32}">
      <dsp:nvSpPr>
        <dsp:cNvPr id="0" name=""/>
        <dsp:cNvSpPr/>
      </dsp:nvSpPr>
      <dsp:spPr>
        <a:xfrm>
          <a:off x="3252621" y="2917923"/>
          <a:ext cx="1819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99455"/>
              </a:lnTo>
              <a:lnTo>
                <a:pt x="181978" y="99455"/>
              </a:lnTo>
              <a:lnTo>
                <a:pt x="181978" y="1169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C368A1-2349-4916-8652-AB93D14201F8}">
      <dsp:nvSpPr>
        <dsp:cNvPr id="0" name=""/>
        <dsp:cNvSpPr/>
      </dsp:nvSpPr>
      <dsp:spPr>
        <a:xfrm>
          <a:off x="2820445" y="2791120"/>
          <a:ext cx="4321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65541"/>
              </a:lnTo>
              <a:lnTo>
                <a:pt x="432175" y="65541"/>
              </a:lnTo>
              <a:lnTo>
                <a:pt x="432175" y="830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68D24C-B6AB-4473-8B34-1F35631D8DBD}">
      <dsp:nvSpPr>
        <dsp:cNvPr id="0" name=""/>
        <dsp:cNvSpPr/>
      </dsp:nvSpPr>
      <dsp:spPr>
        <a:xfrm>
          <a:off x="2820445" y="2537306"/>
          <a:ext cx="2649517" cy="179967"/>
        </a:xfrm>
        <a:custGeom>
          <a:avLst/>
          <a:gdLst/>
          <a:ahLst/>
          <a:cxnLst/>
          <a:rect l="0" t="0" r="0" b="0"/>
          <a:pathLst>
            <a:path>
              <a:moveTo>
                <a:pt x="2649517" y="0"/>
              </a:moveTo>
              <a:lnTo>
                <a:pt x="2649517" y="162444"/>
              </a:lnTo>
              <a:lnTo>
                <a:pt x="0" y="162444"/>
              </a:lnTo>
              <a:lnTo>
                <a:pt x="0" y="1799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A53C0F-4686-453A-9495-B3A15B1FED2C}">
      <dsp:nvSpPr>
        <dsp:cNvPr id="0" name=""/>
        <dsp:cNvSpPr/>
      </dsp:nvSpPr>
      <dsp:spPr>
        <a:xfrm>
          <a:off x="3789084" y="3503995"/>
          <a:ext cx="91440" cy="108295"/>
        </a:xfrm>
        <a:custGeom>
          <a:avLst/>
          <a:gdLst/>
          <a:ahLst/>
          <a:cxnLst/>
          <a:rect l="0" t="0" r="0" b="0"/>
          <a:pathLst>
            <a:path>
              <a:moveTo>
                <a:pt x="50789" y="0"/>
              </a:moveTo>
              <a:lnTo>
                <a:pt x="50789" y="90772"/>
              </a:lnTo>
              <a:lnTo>
                <a:pt x="45720" y="90772"/>
              </a:lnTo>
              <a:lnTo>
                <a:pt x="45720" y="1082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AB3981-5195-4565-8CF8-74D4F7F1EB54}">
      <dsp:nvSpPr>
        <dsp:cNvPr id="0" name=""/>
        <dsp:cNvSpPr/>
      </dsp:nvSpPr>
      <dsp:spPr>
        <a:xfrm>
          <a:off x="3790240" y="3301434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91884"/>
              </a:lnTo>
              <a:lnTo>
                <a:pt x="49633" y="91884"/>
              </a:lnTo>
              <a:lnTo>
                <a:pt x="49633" y="1094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E490C9-9F58-4F79-8B79-39A6C8B33707}">
      <dsp:nvSpPr>
        <dsp:cNvPr id="0" name=""/>
        <dsp:cNvSpPr/>
      </dsp:nvSpPr>
      <dsp:spPr>
        <a:xfrm>
          <a:off x="3789179" y="3084901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17781"/>
              </a:lnTo>
              <a:lnTo>
                <a:pt x="46781" y="117781"/>
              </a:lnTo>
              <a:lnTo>
                <a:pt x="46781" y="1353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38C1E8-4E92-4A0E-BA81-6BDFC3F76508}">
      <dsp:nvSpPr>
        <dsp:cNvPr id="0" name=""/>
        <dsp:cNvSpPr/>
      </dsp:nvSpPr>
      <dsp:spPr>
        <a:xfrm>
          <a:off x="3789179" y="2911286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7104" y="45720"/>
              </a:moveTo>
              <a:lnTo>
                <a:pt x="47104" y="102813"/>
              </a:lnTo>
              <a:lnTo>
                <a:pt x="45720" y="102813"/>
              </a:lnTo>
              <a:lnTo>
                <a:pt x="45720" y="1203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965EBE-CADE-49E9-9935-AB129029D60D}">
      <dsp:nvSpPr>
        <dsp:cNvPr id="0" name=""/>
        <dsp:cNvSpPr/>
      </dsp:nvSpPr>
      <dsp:spPr>
        <a:xfrm>
          <a:off x="3836283" y="2758377"/>
          <a:ext cx="207618" cy="91440"/>
        </a:xfrm>
        <a:custGeom>
          <a:avLst/>
          <a:gdLst/>
          <a:ahLst/>
          <a:cxnLst/>
          <a:rect l="0" t="0" r="0" b="0"/>
          <a:pathLst>
            <a:path>
              <a:moveTo>
                <a:pt x="207618" y="45720"/>
              </a:moveTo>
              <a:lnTo>
                <a:pt x="207618" y="73075"/>
              </a:lnTo>
              <a:lnTo>
                <a:pt x="0" y="73075"/>
              </a:lnTo>
              <a:lnTo>
                <a:pt x="0" y="905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5371E6-C0DE-4D3F-A51C-6776AC6B3254}">
      <dsp:nvSpPr>
        <dsp:cNvPr id="0" name=""/>
        <dsp:cNvSpPr/>
      </dsp:nvSpPr>
      <dsp:spPr>
        <a:xfrm>
          <a:off x="4200902" y="3333103"/>
          <a:ext cx="91440" cy="100954"/>
        </a:xfrm>
        <a:custGeom>
          <a:avLst/>
          <a:gdLst/>
          <a:ahLst/>
          <a:cxnLst/>
          <a:rect l="0" t="0" r="0" b="0"/>
          <a:pathLst>
            <a:path>
              <a:moveTo>
                <a:pt x="49353" y="0"/>
              </a:moveTo>
              <a:lnTo>
                <a:pt x="49353" y="83431"/>
              </a:lnTo>
              <a:lnTo>
                <a:pt x="45720" y="83431"/>
              </a:lnTo>
              <a:lnTo>
                <a:pt x="45720" y="10095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0F2CF-39B8-4734-9801-E53526F86FE6}">
      <dsp:nvSpPr>
        <dsp:cNvPr id="0" name=""/>
        <dsp:cNvSpPr/>
      </dsp:nvSpPr>
      <dsp:spPr>
        <a:xfrm>
          <a:off x="4204536" y="3103126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9133" y="45720"/>
              </a:moveTo>
              <a:lnTo>
                <a:pt x="49133" y="109908"/>
              </a:lnTo>
              <a:lnTo>
                <a:pt x="45720" y="109908"/>
              </a:lnTo>
              <a:lnTo>
                <a:pt x="45720" y="1274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50C40-354D-4C43-B13D-F97466B8134D}">
      <dsp:nvSpPr>
        <dsp:cNvPr id="0" name=""/>
        <dsp:cNvSpPr/>
      </dsp:nvSpPr>
      <dsp:spPr>
        <a:xfrm>
          <a:off x="4207949" y="2932831"/>
          <a:ext cx="91440" cy="111788"/>
        </a:xfrm>
        <a:custGeom>
          <a:avLst/>
          <a:gdLst/>
          <a:ahLst/>
          <a:cxnLst/>
          <a:rect l="0" t="0" r="0" b="0"/>
          <a:pathLst>
            <a:path>
              <a:moveTo>
                <a:pt x="47528" y="0"/>
              </a:moveTo>
              <a:lnTo>
                <a:pt x="47528" y="94265"/>
              </a:lnTo>
              <a:lnTo>
                <a:pt x="45720" y="94265"/>
              </a:lnTo>
              <a:lnTo>
                <a:pt x="45720" y="1117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B1A7B9-CEAF-4D38-B79F-1749AD17BC36}">
      <dsp:nvSpPr>
        <dsp:cNvPr id="0" name=""/>
        <dsp:cNvSpPr/>
      </dsp:nvSpPr>
      <dsp:spPr>
        <a:xfrm>
          <a:off x="4043901" y="2758377"/>
          <a:ext cx="2115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73075"/>
              </a:lnTo>
              <a:lnTo>
                <a:pt x="211576" y="73075"/>
              </a:lnTo>
              <a:lnTo>
                <a:pt x="211576" y="905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57C39F-7C22-4D72-A7E5-B4E8B2A294CF}">
      <dsp:nvSpPr>
        <dsp:cNvPr id="0" name=""/>
        <dsp:cNvSpPr/>
      </dsp:nvSpPr>
      <dsp:spPr>
        <a:xfrm>
          <a:off x="4043901" y="2537306"/>
          <a:ext cx="1426061" cy="179967"/>
        </a:xfrm>
        <a:custGeom>
          <a:avLst/>
          <a:gdLst/>
          <a:ahLst/>
          <a:cxnLst/>
          <a:rect l="0" t="0" r="0" b="0"/>
          <a:pathLst>
            <a:path>
              <a:moveTo>
                <a:pt x="1426061" y="0"/>
              </a:moveTo>
              <a:lnTo>
                <a:pt x="1426061" y="162444"/>
              </a:lnTo>
              <a:lnTo>
                <a:pt x="0" y="162444"/>
              </a:lnTo>
              <a:lnTo>
                <a:pt x="0" y="1799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C5949A-2C3B-4E67-B830-D02F64BCFA2B}">
      <dsp:nvSpPr>
        <dsp:cNvPr id="0" name=""/>
        <dsp:cNvSpPr/>
      </dsp:nvSpPr>
      <dsp:spPr>
        <a:xfrm>
          <a:off x="4536087" y="2537306"/>
          <a:ext cx="933875" cy="179967"/>
        </a:xfrm>
        <a:custGeom>
          <a:avLst/>
          <a:gdLst/>
          <a:ahLst/>
          <a:cxnLst/>
          <a:rect l="0" t="0" r="0" b="0"/>
          <a:pathLst>
            <a:path>
              <a:moveTo>
                <a:pt x="933875" y="0"/>
              </a:moveTo>
              <a:lnTo>
                <a:pt x="933875" y="162444"/>
              </a:lnTo>
              <a:lnTo>
                <a:pt x="0" y="162444"/>
              </a:lnTo>
              <a:lnTo>
                <a:pt x="0" y="1799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6C0A45-398B-4444-9828-97E48DE1B6DA}">
      <dsp:nvSpPr>
        <dsp:cNvPr id="0" name=""/>
        <dsp:cNvSpPr/>
      </dsp:nvSpPr>
      <dsp:spPr>
        <a:xfrm>
          <a:off x="4980000" y="2537306"/>
          <a:ext cx="489962" cy="185163"/>
        </a:xfrm>
        <a:custGeom>
          <a:avLst/>
          <a:gdLst/>
          <a:ahLst/>
          <a:cxnLst/>
          <a:rect l="0" t="0" r="0" b="0"/>
          <a:pathLst>
            <a:path>
              <a:moveTo>
                <a:pt x="489962" y="0"/>
              </a:moveTo>
              <a:lnTo>
                <a:pt x="489962" y="167640"/>
              </a:lnTo>
              <a:lnTo>
                <a:pt x="0" y="167640"/>
              </a:lnTo>
              <a:lnTo>
                <a:pt x="0" y="1851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E8D962-649D-403F-9D93-9EFF4269ABFE}">
      <dsp:nvSpPr>
        <dsp:cNvPr id="0" name=""/>
        <dsp:cNvSpPr/>
      </dsp:nvSpPr>
      <dsp:spPr>
        <a:xfrm>
          <a:off x="5260390" y="2746043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50537" y="45720"/>
              </a:moveTo>
              <a:lnTo>
                <a:pt x="50537" y="83411"/>
              </a:lnTo>
              <a:lnTo>
                <a:pt x="45720" y="83411"/>
              </a:lnTo>
              <a:lnTo>
                <a:pt x="45720" y="1009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A9BAA7-4487-40D9-958E-A0E74ACCD6A4}">
      <dsp:nvSpPr>
        <dsp:cNvPr id="0" name=""/>
        <dsp:cNvSpPr/>
      </dsp:nvSpPr>
      <dsp:spPr>
        <a:xfrm>
          <a:off x="5310927" y="2537306"/>
          <a:ext cx="159035" cy="179967"/>
        </a:xfrm>
        <a:custGeom>
          <a:avLst/>
          <a:gdLst/>
          <a:ahLst/>
          <a:cxnLst/>
          <a:rect l="0" t="0" r="0" b="0"/>
          <a:pathLst>
            <a:path>
              <a:moveTo>
                <a:pt x="159035" y="0"/>
              </a:moveTo>
              <a:lnTo>
                <a:pt x="159035" y="162444"/>
              </a:lnTo>
              <a:lnTo>
                <a:pt x="0" y="162444"/>
              </a:lnTo>
              <a:lnTo>
                <a:pt x="0" y="1799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A588BA-C5EF-4EEB-B9AA-E1A64B1E5882}">
      <dsp:nvSpPr>
        <dsp:cNvPr id="0" name=""/>
        <dsp:cNvSpPr/>
      </dsp:nvSpPr>
      <dsp:spPr>
        <a:xfrm>
          <a:off x="5469963" y="2537306"/>
          <a:ext cx="171270" cy="179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444"/>
              </a:lnTo>
              <a:lnTo>
                <a:pt x="171270" y="162444"/>
              </a:lnTo>
              <a:lnTo>
                <a:pt x="171270" y="1799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E39413-B558-4DFF-A60C-54DDBDC795B8}">
      <dsp:nvSpPr>
        <dsp:cNvPr id="0" name=""/>
        <dsp:cNvSpPr/>
      </dsp:nvSpPr>
      <dsp:spPr>
        <a:xfrm>
          <a:off x="5469963" y="2537306"/>
          <a:ext cx="484094" cy="179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444"/>
              </a:lnTo>
              <a:lnTo>
                <a:pt x="484094" y="162444"/>
              </a:lnTo>
              <a:lnTo>
                <a:pt x="484094" y="1799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4F1547-D6FC-4BBB-A363-999E069861D5}">
      <dsp:nvSpPr>
        <dsp:cNvPr id="0" name=""/>
        <dsp:cNvSpPr/>
      </dsp:nvSpPr>
      <dsp:spPr>
        <a:xfrm>
          <a:off x="5469963" y="2537306"/>
          <a:ext cx="789902" cy="181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196"/>
              </a:lnTo>
              <a:lnTo>
                <a:pt x="789902" y="164196"/>
              </a:lnTo>
              <a:lnTo>
                <a:pt x="789902" y="181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68BFAD-81EE-44CD-99D4-A1B4D35299A2}">
      <dsp:nvSpPr>
        <dsp:cNvPr id="0" name=""/>
        <dsp:cNvSpPr/>
      </dsp:nvSpPr>
      <dsp:spPr>
        <a:xfrm>
          <a:off x="5469963" y="2537306"/>
          <a:ext cx="1122073" cy="1931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615"/>
              </a:lnTo>
              <a:lnTo>
                <a:pt x="1122073" y="175615"/>
              </a:lnTo>
              <a:lnTo>
                <a:pt x="1122073" y="1931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4031AB-69F2-47F4-B3A5-0835A229CC49}">
      <dsp:nvSpPr>
        <dsp:cNvPr id="0" name=""/>
        <dsp:cNvSpPr/>
      </dsp:nvSpPr>
      <dsp:spPr>
        <a:xfrm>
          <a:off x="6911566" y="2859805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65430"/>
              </a:lnTo>
              <a:lnTo>
                <a:pt x="49720" y="65430"/>
              </a:lnTo>
              <a:lnTo>
                <a:pt x="49720" y="8295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4976E8-B156-4F60-8F7B-A0D17953BFD5}">
      <dsp:nvSpPr>
        <dsp:cNvPr id="0" name=""/>
        <dsp:cNvSpPr/>
      </dsp:nvSpPr>
      <dsp:spPr>
        <a:xfrm>
          <a:off x="5469963" y="2537306"/>
          <a:ext cx="1487322" cy="1972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683"/>
              </a:lnTo>
              <a:lnTo>
                <a:pt x="1487322" y="179683"/>
              </a:lnTo>
              <a:lnTo>
                <a:pt x="1487322" y="1972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3E3871-60DC-4E06-81C4-A83DE528DFE6}">
      <dsp:nvSpPr>
        <dsp:cNvPr id="0" name=""/>
        <dsp:cNvSpPr/>
      </dsp:nvSpPr>
      <dsp:spPr>
        <a:xfrm>
          <a:off x="7301674" y="2843303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76064"/>
              </a:lnTo>
              <a:lnTo>
                <a:pt x="61949" y="76064"/>
              </a:lnTo>
              <a:lnTo>
                <a:pt x="61949" y="935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B5752A-C15E-4ED5-9818-FC671D18E4CC}">
      <dsp:nvSpPr>
        <dsp:cNvPr id="0" name=""/>
        <dsp:cNvSpPr/>
      </dsp:nvSpPr>
      <dsp:spPr>
        <a:xfrm>
          <a:off x="5469963" y="2537306"/>
          <a:ext cx="1877430" cy="192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266"/>
              </a:lnTo>
              <a:lnTo>
                <a:pt x="1877430" y="175266"/>
              </a:lnTo>
              <a:lnTo>
                <a:pt x="1877430" y="1927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DB032E-FA8D-4EDF-AC66-4BBC53316042}">
      <dsp:nvSpPr>
        <dsp:cNvPr id="0" name=""/>
        <dsp:cNvSpPr/>
      </dsp:nvSpPr>
      <dsp:spPr>
        <a:xfrm>
          <a:off x="5469963" y="2537306"/>
          <a:ext cx="2236005" cy="179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444"/>
              </a:lnTo>
              <a:lnTo>
                <a:pt x="2236005" y="162444"/>
              </a:lnTo>
              <a:lnTo>
                <a:pt x="2236005" y="1799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1773B8-4A89-4071-9AA7-BFA56D7342FB}">
      <dsp:nvSpPr>
        <dsp:cNvPr id="0" name=""/>
        <dsp:cNvSpPr/>
      </dsp:nvSpPr>
      <dsp:spPr>
        <a:xfrm>
          <a:off x="5469963" y="2537306"/>
          <a:ext cx="2632027" cy="179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444"/>
              </a:lnTo>
              <a:lnTo>
                <a:pt x="2632027" y="162444"/>
              </a:lnTo>
              <a:lnTo>
                <a:pt x="2632027" y="1799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23FD76-A6B2-4FCD-B57D-74F55FFD576B}">
      <dsp:nvSpPr>
        <dsp:cNvPr id="0" name=""/>
        <dsp:cNvSpPr/>
      </dsp:nvSpPr>
      <dsp:spPr>
        <a:xfrm>
          <a:off x="5469963" y="2537306"/>
          <a:ext cx="3004479" cy="188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651"/>
              </a:lnTo>
              <a:lnTo>
                <a:pt x="3004479" y="170651"/>
              </a:lnTo>
              <a:lnTo>
                <a:pt x="3004479" y="1881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71FC0C-D45C-4F2E-AB6C-D4A6C106A355}">
      <dsp:nvSpPr>
        <dsp:cNvPr id="0" name=""/>
        <dsp:cNvSpPr/>
      </dsp:nvSpPr>
      <dsp:spPr>
        <a:xfrm>
          <a:off x="5469963" y="2537306"/>
          <a:ext cx="3412166" cy="179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444"/>
              </a:lnTo>
              <a:lnTo>
                <a:pt x="3412166" y="162444"/>
              </a:lnTo>
              <a:lnTo>
                <a:pt x="3412166" y="1799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289E6F-D5A6-4A5F-A217-855019C65487}">
      <dsp:nvSpPr>
        <dsp:cNvPr id="0" name=""/>
        <dsp:cNvSpPr/>
      </dsp:nvSpPr>
      <dsp:spPr>
        <a:xfrm>
          <a:off x="5469963" y="2537306"/>
          <a:ext cx="3738672" cy="179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444"/>
              </a:lnTo>
              <a:lnTo>
                <a:pt x="3738672" y="162444"/>
              </a:lnTo>
              <a:lnTo>
                <a:pt x="3738672" y="1799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3E5A09-6AD0-4C22-BF89-744AE80F137E}">
      <dsp:nvSpPr>
        <dsp:cNvPr id="0" name=""/>
        <dsp:cNvSpPr/>
      </dsp:nvSpPr>
      <dsp:spPr>
        <a:xfrm>
          <a:off x="9498675" y="2827994"/>
          <a:ext cx="91440" cy="970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7056"/>
              </a:lnTo>
              <a:lnTo>
                <a:pt x="123756" y="970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799DE5-A8DE-4F79-83E0-05B0E82CDED8}">
      <dsp:nvSpPr>
        <dsp:cNvPr id="0" name=""/>
        <dsp:cNvSpPr/>
      </dsp:nvSpPr>
      <dsp:spPr>
        <a:xfrm>
          <a:off x="8250534" y="2827994"/>
          <a:ext cx="1293860" cy="194112"/>
        </a:xfrm>
        <a:custGeom>
          <a:avLst/>
          <a:gdLst/>
          <a:ahLst/>
          <a:cxnLst/>
          <a:rect l="0" t="0" r="0" b="0"/>
          <a:pathLst>
            <a:path>
              <a:moveTo>
                <a:pt x="1293860" y="0"/>
              </a:moveTo>
              <a:lnTo>
                <a:pt x="1293860" y="176589"/>
              </a:lnTo>
              <a:lnTo>
                <a:pt x="0" y="176589"/>
              </a:lnTo>
              <a:lnTo>
                <a:pt x="0" y="1941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0B21AF-5B13-409B-A3C0-045533AF79F1}">
      <dsp:nvSpPr>
        <dsp:cNvPr id="0" name=""/>
        <dsp:cNvSpPr/>
      </dsp:nvSpPr>
      <dsp:spPr>
        <a:xfrm>
          <a:off x="8661444" y="2827994"/>
          <a:ext cx="882950" cy="194112"/>
        </a:xfrm>
        <a:custGeom>
          <a:avLst/>
          <a:gdLst/>
          <a:ahLst/>
          <a:cxnLst/>
          <a:rect l="0" t="0" r="0" b="0"/>
          <a:pathLst>
            <a:path>
              <a:moveTo>
                <a:pt x="882950" y="0"/>
              </a:moveTo>
              <a:lnTo>
                <a:pt x="882950" y="176589"/>
              </a:lnTo>
              <a:lnTo>
                <a:pt x="0" y="176589"/>
              </a:lnTo>
              <a:lnTo>
                <a:pt x="0" y="1941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10839-B9EA-431C-91CC-F9DEC50E5C8A}">
      <dsp:nvSpPr>
        <dsp:cNvPr id="0" name=""/>
        <dsp:cNvSpPr/>
      </dsp:nvSpPr>
      <dsp:spPr>
        <a:xfrm>
          <a:off x="8771734" y="3136189"/>
          <a:ext cx="664601" cy="91440"/>
        </a:xfrm>
        <a:custGeom>
          <a:avLst/>
          <a:gdLst/>
          <a:ahLst/>
          <a:cxnLst/>
          <a:rect l="0" t="0" r="0" b="0"/>
          <a:pathLst>
            <a:path>
              <a:moveTo>
                <a:pt x="664601" y="45720"/>
              </a:moveTo>
              <a:lnTo>
                <a:pt x="664601" y="106228"/>
              </a:lnTo>
              <a:lnTo>
                <a:pt x="0" y="106228"/>
              </a:lnTo>
              <a:lnTo>
                <a:pt x="0" y="1237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DA3D7E-297D-481E-A737-4F55AA09197B}">
      <dsp:nvSpPr>
        <dsp:cNvPr id="0" name=""/>
        <dsp:cNvSpPr/>
      </dsp:nvSpPr>
      <dsp:spPr>
        <a:xfrm>
          <a:off x="9163194" y="3136189"/>
          <a:ext cx="273140" cy="91440"/>
        </a:xfrm>
        <a:custGeom>
          <a:avLst/>
          <a:gdLst/>
          <a:ahLst/>
          <a:cxnLst/>
          <a:rect l="0" t="0" r="0" b="0"/>
          <a:pathLst>
            <a:path>
              <a:moveTo>
                <a:pt x="273140" y="45720"/>
              </a:moveTo>
              <a:lnTo>
                <a:pt x="273140" y="112461"/>
              </a:lnTo>
              <a:lnTo>
                <a:pt x="0" y="112461"/>
              </a:lnTo>
              <a:lnTo>
                <a:pt x="0" y="1299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092360-6E9C-4FD0-BC65-FA7BC6159E68}">
      <dsp:nvSpPr>
        <dsp:cNvPr id="0" name=""/>
        <dsp:cNvSpPr/>
      </dsp:nvSpPr>
      <dsp:spPr>
        <a:xfrm>
          <a:off x="9436335" y="3181909"/>
          <a:ext cx="97911" cy="99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223"/>
              </a:lnTo>
              <a:lnTo>
                <a:pt x="97911" y="82223"/>
              </a:lnTo>
              <a:lnTo>
                <a:pt x="97911" y="997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7EADC-22D2-41ED-B4B1-3AF87590E178}">
      <dsp:nvSpPr>
        <dsp:cNvPr id="0" name=""/>
        <dsp:cNvSpPr/>
      </dsp:nvSpPr>
      <dsp:spPr>
        <a:xfrm>
          <a:off x="9436335" y="3136189"/>
          <a:ext cx="4540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109234"/>
              </a:lnTo>
              <a:lnTo>
                <a:pt x="454032" y="109234"/>
              </a:lnTo>
              <a:lnTo>
                <a:pt x="454032" y="1267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D8950-986F-45EC-89EC-871508242DE9}">
      <dsp:nvSpPr>
        <dsp:cNvPr id="0" name=""/>
        <dsp:cNvSpPr/>
      </dsp:nvSpPr>
      <dsp:spPr>
        <a:xfrm>
          <a:off x="9436335" y="2827994"/>
          <a:ext cx="108060" cy="224285"/>
        </a:xfrm>
        <a:custGeom>
          <a:avLst/>
          <a:gdLst/>
          <a:ahLst/>
          <a:cxnLst/>
          <a:rect l="0" t="0" r="0" b="0"/>
          <a:pathLst>
            <a:path>
              <a:moveTo>
                <a:pt x="108060" y="0"/>
              </a:moveTo>
              <a:lnTo>
                <a:pt x="108060" y="206761"/>
              </a:lnTo>
              <a:lnTo>
                <a:pt x="0" y="206761"/>
              </a:lnTo>
              <a:lnTo>
                <a:pt x="0" y="2242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51482-EFD3-448D-A539-B4755BBB4DBB}">
      <dsp:nvSpPr>
        <dsp:cNvPr id="0" name=""/>
        <dsp:cNvSpPr/>
      </dsp:nvSpPr>
      <dsp:spPr>
        <a:xfrm>
          <a:off x="9544395" y="2827994"/>
          <a:ext cx="946099" cy="194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589"/>
              </a:lnTo>
              <a:lnTo>
                <a:pt x="946099" y="176589"/>
              </a:lnTo>
              <a:lnTo>
                <a:pt x="946099" y="1941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018C00-8B72-4704-82FE-E4A64C44D4C9}">
      <dsp:nvSpPr>
        <dsp:cNvPr id="0" name=""/>
        <dsp:cNvSpPr/>
      </dsp:nvSpPr>
      <dsp:spPr>
        <a:xfrm>
          <a:off x="10104200" y="3137727"/>
          <a:ext cx="783351" cy="91440"/>
        </a:xfrm>
        <a:custGeom>
          <a:avLst/>
          <a:gdLst/>
          <a:ahLst/>
          <a:cxnLst/>
          <a:rect l="0" t="0" r="0" b="0"/>
          <a:pathLst>
            <a:path>
              <a:moveTo>
                <a:pt x="783351" y="45720"/>
              </a:moveTo>
              <a:lnTo>
                <a:pt x="783351" y="56820"/>
              </a:lnTo>
              <a:lnTo>
                <a:pt x="0" y="56820"/>
              </a:lnTo>
              <a:lnTo>
                <a:pt x="0" y="7434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2C6AC9-720E-4BFE-86AB-74EB78350F47}">
      <dsp:nvSpPr>
        <dsp:cNvPr id="0" name=""/>
        <dsp:cNvSpPr/>
      </dsp:nvSpPr>
      <dsp:spPr>
        <a:xfrm>
          <a:off x="10372228" y="3363903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63243"/>
              </a:lnTo>
              <a:lnTo>
                <a:pt x="46265" y="63243"/>
              </a:lnTo>
              <a:lnTo>
                <a:pt x="46265" y="807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CCD83-745D-490F-B48F-C300D1481A36}">
      <dsp:nvSpPr>
        <dsp:cNvPr id="0" name=""/>
        <dsp:cNvSpPr/>
      </dsp:nvSpPr>
      <dsp:spPr>
        <a:xfrm>
          <a:off x="10417948" y="3137727"/>
          <a:ext cx="469603" cy="91440"/>
        </a:xfrm>
        <a:custGeom>
          <a:avLst/>
          <a:gdLst/>
          <a:ahLst/>
          <a:cxnLst/>
          <a:rect l="0" t="0" r="0" b="0"/>
          <a:pathLst>
            <a:path>
              <a:moveTo>
                <a:pt x="469603" y="45720"/>
              </a:moveTo>
              <a:lnTo>
                <a:pt x="469603" y="67162"/>
              </a:lnTo>
              <a:lnTo>
                <a:pt x="0" y="67162"/>
              </a:lnTo>
              <a:lnTo>
                <a:pt x="0" y="846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F5F952-DBFF-4A5C-AB2B-7F0C5CD29900}">
      <dsp:nvSpPr>
        <dsp:cNvPr id="0" name=""/>
        <dsp:cNvSpPr/>
      </dsp:nvSpPr>
      <dsp:spPr>
        <a:xfrm>
          <a:off x="10766387" y="3137727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121164" y="45720"/>
              </a:moveTo>
              <a:lnTo>
                <a:pt x="121164" y="67162"/>
              </a:lnTo>
              <a:lnTo>
                <a:pt x="45720" y="67162"/>
              </a:lnTo>
              <a:lnTo>
                <a:pt x="45720" y="846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1C2212-421E-45A5-AF7D-931FEFDCBDF9}">
      <dsp:nvSpPr>
        <dsp:cNvPr id="0" name=""/>
        <dsp:cNvSpPr/>
      </dsp:nvSpPr>
      <dsp:spPr>
        <a:xfrm>
          <a:off x="11195615" y="3310002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7680" y="45720"/>
              </a:moveTo>
              <a:lnTo>
                <a:pt x="47680" y="86762"/>
              </a:lnTo>
              <a:lnTo>
                <a:pt x="45720" y="86762"/>
              </a:lnTo>
              <a:lnTo>
                <a:pt x="45720" y="1042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023175-868F-410E-AD49-94DEC412BCFB}">
      <dsp:nvSpPr>
        <dsp:cNvPr id="0" name=""/>
        <dsp:cNvSpPr/>
      </dsp:nvSpPr>
      <dsp:spPr>
        <a:xfrm>
          <a:off x="10887552" y="3137727"/>
          <a:ext cx="35574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67162"/>
              </a:lnTo>
              <a:lnTo>
                <a:pt x="355744" y="67162"/>
              </a:lnTo>
              <a:lnTo>
                <a:pt x="355744" y="846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A6A448-B78E-4BB4-A81B-DE700D5F9749}">
      <dsp:nvSpPr>
        <dsp:cNvPr id="0" name=""/>
        <dsp:cNvSpPr/>
      </dsp:nvSpPr>
      <dsp:spPr>
        <a:xfrm>
          <a:off x="11605882" y="3314750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88949"/>
              </a:lnTo>
              <a:lnTo>
                <a:pt x="46993" y="88949"/>
              </a:lnTo>
              <a:lnTo>
                <a:pt x="46993" y="10647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B297D7-6F39-44B8-8B94-11DCD94E24B2}">
      <dsp:nvSpPr>
        <dsp:cNvPr id="0" name=""/>
        <dsp:cNvSpPr/>
      </dsp:nvSpPr>
      <dsp:spPr>
        <a:xfrm>
          <a:off x="10887552" y="3137727"/>
          <a:ext cx="7640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67162"/>
              </a:lnTo>
              <a:lnTo>
                <a:pt x="764050" y="67162"/>
              </a:lnTo>
              <a:lnTo>
                <a:pt x="764050" y="846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43969C-C8A7-45AA-9951-8E6AC5755127}">
      <dsp:nvSpPr>
        <dsp:cNvPr id="0" name=""/>
        <dsp:cNvSpPr/>
      </dsp:nvSpPr>
      <dsp:spPr>
        <a:xfrm>
          <a:off x="9544395" y="2827994"/>
          <a:ext cx="1343156" cy="190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669"/>
              </a:lnTo>
              <a:lnTo>
                <a:pt x="1343156" y="172669"/>
              </a:lnTo>
              <a:lnTo>
                <a:pt x="1343156" y="1901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6DF658-E21F-4721-8722-936CD3E8AC51}">
      <dsp:nvSpPr>
        <dsp:cNvPr id="0" name=""/>
        <dsp:cNvSpPr/>
      </dsp:nvSpPr>
      <dsp:spPr>
        <a:xfrm>
          <a:off x="5469963" y="2537306"/>
          <a:ext cx="4074432" cy="179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444"/>
              </a:lnTo>
              <a:lnTo>
                <a:pt x="4074432" y="162444"/>
              </a:lnTo>
              <a:lnTo>
                <a:pt x="4074432" y="1799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A743B6-5E4B-4A00-B60F-EF5262A74A97}">
      <dsp:nvSpPr>
        <dsp:cNvPr id="0" name=""/>
        <dsp:cNvSpPr/>
      </dsp:nvSpPr>
      <dsp:spPr>
        <a:xfrm>
          <a:off x="5469963" y="2537306"/>
          <a:ext cx="4680932" cy="1881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600"/>
              </a:lnTo>
              <a:lnTo>
                <a:pt x="4680932" y="170600"/>
              </a:lnTo>
              <a:lnTo>
                <a:pt x="4680932" y="1881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C50831-425D-4E4B-B515-15F878F9F664}">
      <dsp:nvSpPr>
        <dsp:cNvPr id="0" name=""/>
        <dsp:cNvSpPr/>
      </dsp:nvSpPr>
      <dsp:spPr>
        <a:xfrm>
          <a:off x="10883843" y="2843721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8163" y="45720"/>
              </a:moveTo>
              <a:lnTo>
                <a:pt x="48163" y="47062"/>
              </a:lnTo>
              <a:lnTo>
                <a:pt x="45720" y="47062"/>
              </a:lnTo>
              <a:lnTo>
                <a:pt x="45720" y="645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B53766-F516-4011-99FD-69AFBA144CF9}">
      <dsp:nvSpPr>
        <dsp:cNvPr id="0" name=""/>
        <dsp:cNvSpPr/>
      </dsp:nvSpPr>
      <dsp:spPr>
        <a:xfrm>
          <a:off x="5469963" y="2537306"/>
          <a:ext cx="5462044" cy="1961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626"/>
              </a:lnTo>
              <a:lnTo>
                <a:pt x="5462044" y="178626"/>
              </a:lnTo>
              <a:lnTo>
                <a:pt x="5462044" y="1961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05B2F2-C735-4EBD-A1A9-0380A635C16B}">
      <dsp:nvSpPr>
        <dsp:cNvPr id="0" name=""/>
        <dsp:cNvSpPr/>
      </dsp:nvSpPr>
      <dsp:spPr>
        <a:xfrm>
          <a:off x="5109467" y="2263970"/>
          <a:ext cx="756876" cy="1193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H. AYUNTAMIENTO CONSTITUCIONAL DE AMACUECA 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09467" y="2263970"/>
        <a:ext cx="756876" cy="119343"/>
      </dsp:txXfrm>
    </dsp:sp>
    <dsp:sp modelId="{9348D212-D6E4-46F9-9F78-74E861EA1340}">
      <dsp:nvSpPr>
        <dsp:cNvPr id="0" name=""/>
        <dsp:cNvSpPr/>
      </dsp:nvSpPr>
      <dsp:spPr>
        <a:xfrm>
          <a:off x="7481723" y="2265549"/>
          <a:ext cx="38364" cy="123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481723" y="2265549"/>
        <a:ext cx="38364" cy="12329"/>
      </dsp:txXfrm>
    </dsp:sp>
    <dsp:sp modelId="{DEBC9D2C-CAF9-4948-9AAD-D3D10AD17079}">
      <dsp:nvSpPr>
        <dsp:cNvPr id="0" name=""/>
        <dsp:cNvSpPr/>
      </dsp:nvSpPr>
      <dsp:spPr>
        <a:xfrm>
          <a:off x="5294466" y="2416927"/>
          <a:ext cx="350993" cy="1203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Presidenta Municipal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94466" y="2416927"/>
        <a:ext cx="350993" cy="120379"/>
      </dsp:txXfrm>
    </dsp:sp>
    <dsp:sp modelId="{07565CA3-7141-48BA-B9A5-979EF5847AD9}">
      <dsp:nvSpPr>
        <dsp:cNvPr id="0" name=""/>
        <dsp:cNvSpPr/>
      </dsp:nvSpPr>
      <dsp:spPr>
        <a:xfrm>
          <a:off x="5445534" y="2501879"/>
          <a:ext cx="267444" cy="427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Luz Elvira Durán Valenzuela 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45534" y="2501879"/>
        <a:ext cx="267444" cy="42757"/>
      </dsp:txXfrm>
    </dsp:sp>
    <dsp:sp modelId="{EC1B58AB-B08D-49A5-B187-1FCCF6E0A36D}">
      <dsp:nvSpPr>
        <dsp:cNvPr id="0" name=""/>
        <dsp:cNvSpPr/>
      </dsp:nvSpPr>
      <dsp:spPr>
        <a:xfrm>
          <a:off x="10654929" y="2733456"/>
          <a:ext cx="554155" cy="1559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Encargada del Rastro e inspector de gadaneria 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654929" y="2733456"/>
        <a:ext cx="554155" cy="155985"/>
      </dsp:txXfrm>
    </dsp:sp>
    <dsp:sp modelId="{E08DB4CB-66DA-49F4-967B-5A0514D54527}">
      <dsp:nvSpPr>
        <dsp:cNvPr id="0" name=""/>
        <dsp:cNvSpPr/>
      </dsp:nvSpPr>
      <dsp:spPr>
        <a:xfrm>
          <a:off x="10928957" y="2863032"/>
          <a:ext cx="373257" cy="44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Maria Cristina Ramos Lopez 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928957" y="2863032"/>
        <a:ext cx="373257" cy="44500"/>
      </dsp:txXfrm>
    </dsp:sp>
    <dsp:sp modelId="{D1A63B8C-8FF3-490E-8776-FF5195B18A5D}">
      <dsp:nvSpPr>
        <dsp:cNvPr id="0" name=""/>
        <dsp:cNvSpPr/>
      </dsp:nvSpPr>
      <dsp:spPr>
        <a:xfrm>
          <a:off x="10703559" y="2908307"/>
          <a:ext cx="452008" cy="937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Administrador del Rastro Municipal 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703559" y="2908307"/>
        <a:ext cx="452008" cy="93720"/>
      </dsp:txXfrm>
    </dsp:sp>
    <dsp:sp modelId="{4F8DA36F-B764-47C4-B4C6-DE6A12EE41B8}">
      <dsp:nvSpPr>
        <dsp:cNvPr id="0" name=""/>
        <dsp:cNvSpPr/>
      </dsp:nvSpPr>
      <dsp:spPr>
        <a:xfrm rot="10800000" flipV="1">
          <a:off x="11017284" y="2978428"/>
          <a:ext cx="434449" cy="44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Antonio Jimnez Fajardo</a:t>
          </a:r>
          <a:r>
            <a:rPr lang="es-MX" sz="500" kern="1200" smtClean="0"/>
            <a:t>  </a:t>
          </a:r>
          <a:endParaRPr lang="es-MX" sz="500" kern="1200"/>
        </a:p>
      </dsp:txBody>
      <dsp:txXfrm rot="-10800000">
        <a:off x="11017284" y="2978428"/>
        <a:ext cx="434449" cy="44500"/>
      </dsp:txXfrm>
    </dsp:sp>
    <dsp:sp modelId="{9F0CECCE-192C-4DFB-B81B-F24812957F04}">
      <dsp:nvSpPr>
        <dsp:cNvPr id="0" name=""/>
        <dsp:cNvSpPr/>
      </dsp:nvSpPr>
      <dsp:spPr>
        <a:xfrm>
          <a:off x="9927479" y="2725430"/>
          <a:ext cx="446832" cy="995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Inspectora de Mercados y Comercio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927479" y="2725430"/>
        <a:ext cx="446832" cy="99566"/>
      </dsp:txXfrm>
    </dsp:sp>
    <dsp:sp modelId="{7278B439-EBD9-4C4D-A559-38B6709AA14C}">
      <dsp:nvSpPr>
        <dsp:cNvPr id="0" name=""/>
        <dsp:cNvSpPr/>
      </dsp:nvSpPr>
      <dsp:spPr>
        <a:xfrm>
          <a:off x="10070280" y="2818786"/>
          <a:ext cx="343403" cy="448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Migelina Morales Montiel 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070280" y="2818786"/>
        <a:ext cx="343403" cy="44859"/>
      </dsp:txXfrm>
    </dsp:sp>
    <dsp:sp modelId="{84A79496-3DDA-41CE-BB51-0ACACB7555B1}">
      <dsp:nvSpPr>
        <dsp:cNvPr id="0" name=""/>
        <dsp:cNvSpPr/>
      </dsp:nvSpPr>
      <dsp:spPr>
        <a:xfrm>
          <a:off x="9390498" y="2717273"/>
          <a:ext cx="307795" cy="1107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Oficialía Mayor Administrativa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390498" y="2717273"/>
        <a:ext cx="307795" cy="110720"/>
      </dsp:txXfrm>
    </dsp:sp>
    <dsp:sp modelId="{5132B64A-BB58-4227-A34C-D275CB072214}">
      <dsp:nvSpPr>
        <dsp:cNvPr id="0" name=""/>
        <dsp:cNvSpPr/>
      </dsp:nvSpPr>
      <dsp:spPr>
        <a:xfrm>
          <a:off x="9548453" y="2806298"/>
          <a:ext cx="350778" cy="34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Luis Fernando Castañeda Pacheco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548453" y="2806298"/>
        <a:ext cx="350778" cy="34283"/>
      </dsp:txXfrm>
    </dsp:sp>
    <dsp:sp modelId="{F49785B8-CBF0-4DEE-A0FD-84B307F9D6E9}">
      <dsp:nvSpPr>
        <dsp:cNvPr id="0" name=""/>
        <dsp:cNvSpPr/>
      </dsp:nvSpPr>
      <dsp:spPr>
        <a:xfrm>
          <a:off x="10700444" y="3018187"/>
          <a:ext cx="374215" cy="1652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Aseo Parques y Jardines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700444" y="3018187"/>
        <a:ext cx="374215" cy="165260"/>
      </dsp:txXfrm>
    </dsp:sp>
    <dsp:sp modelId="{C860935C-5876-40AA-B912-A7EA7D608981}">
      <dsp:nvSpPr>
        <dsp:cNvPr id="0" name=""/>
        <dsp:cNvSpPr/>
      </dsp:nvSpPr>
      <dsp:spPr>
        <a:xfrm>
          <a:off x="10797550" y="3152723"/>
          <a:ext cx="353127" cy="449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Manuel Galindo Fajardo 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797550" y="3152723"/>
        <a:ext cx="353127" cy="44993"/>
      </dsp:txXfrm>
    </dsp:sp>
    <dsp:sp modelId="{48112D07-B488-4241-984E-404B3899830B}">
      <dsp:nvSpPr>
        <dsp:cNvPr id="0" name=""/>
        <dsp:cNvSpPr/>
      </dsp:nvSpPr>
      <dsp:spPr>
        <a:xfrm>
          <a:off x="11469245" y="3222413"/>
          <a:ext cx="364715" cy="1380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Operador del Camión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469245" y="3222413"/>
        <a:ext cx="364715" cy="138057"/>
      </dsp:txXfrm>
    </dsp:sp>
    <dsp:sp modelId="{9DC68381-B28F-404B-8A89-07F5B3B4A614}">
      <dsp:nvSpPr>
        <dsp:cNvPr id="0" name=""/>
        <dsp:cNvSpPr/>
      </dsp:nvSpPr>
      <dsp:spPr>
        <a:xfrm>
          <a:off x="11550512" y="3532915"/>
          <a:ext cx="370548" cy="465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Alberto </a:t>
          </a:r>
          <a:r>
            <a:rPr lang="es-MX" sz="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Ramon</a:t>
          </a: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 Robles </a:t>
          </a:r>
          <a:r>
            <a:rPr lang="es-MX" sz="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Martinez</a:t>
          </a: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550512" y="3532915"/>
        <a:ext cx="370548" cy="46517"/>
      </dsp:txXfrm>
    </dsp:sp>
    <dsp:sp modelId="{1048D80C-B3E0-48E5-B506-50D50EEB0EA3}">
      <dsp:nvSpPr>
        <dsp:cNvPr id="0" name=""/>
        <dsp:cNvSpPr/>
      </dsp:nvSpPr>
      <dsp:spPr>
        <a:xfrm>
          <a:off x="11474566" y="3421223"/>
          <a:ext cx="356620" cy="1238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Chofer</a:t>
          </a:r>
          <a:r>
            <a:rPr lang="es-MX" sz="300" kern="1200" baseline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474566" y="3421223"/>
        <a:ext cx="356620" cy="123807"/>
      </dsp:txXfrm>
    </dsp:sp>
    <dsp:sp modelId="{CA9AF55E-2CFF-4332-8350-90B65C362136}">
      <dsp:nvSpPr>
        <dsp:cNvPr id="0" name=""/>
        <dsp:cNvSpPr/>
      </dsp:nvSpPr>
      <dsp:spPr>
        <a:xfrm>
          <a:off x="11562055" y="3343405"/>
          <a:ext cx="372048" cy="524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Sergio López Ramírez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562055" y="3343405"/>
        <a:ext cx="372048" cy="52411"/>
      </dsp:txXfrm>
    </dsp:sp>
    <dsp:sp modelId="{A123EC6B-59E3-4296-8CB3-B363A4FC5BA4}">
      <dsp:nvSpPr>
        <dsp:cNvPr id="0" name=""/>
        <dsp:cNvSpPr/>
      </dsp:nvSpPr>
      <dsp:spPr>
        <a:xfrm>
          <a:off x="11052393" y="3222413"/>
          <a:ext cx="381804" cy="133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Aseo Parques y Jardines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052393" y="3222413"/>
        <a:ext cx="381804" cy="133308"/>
      </dsp:txXfrm>
    </dsp:sp>
    <dsp:sp modelId="{A2282D4C-710B-48F3-B62C-FF388DEF26B9}">
      <dsp:nvSpPr>
        <dsp:cNvPr id="0" name=""/>
        <dsp:cNvSpPr/>
      </dsp:nvSpPr>
      <dsp:spPr>
        <a:xfrm>
          <a:off x="11141296" y="3336166"/>
          <a:ext cx="333753" cy="431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Francisco Javier Garcia Jimenez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141296" y="3336166"/>
        <a:ext cx="333753" cy="43120"/>
      </dsp:txXfrm>
    </dsp:sp>
    <dsp:sp modelId="{74E7445D-AB8B-40E3-8DD2-DD82FD3536FB}">
      <dsp:nvSpPr>
        <dsp:cNvPr id="0" name=""/>
        <dsp:cNvSpPr/>
      </dsp:nvSpPr>
      <dsp:spPr>
        <a:xfrm>
          <a:off x="11068383" y="3414288"/>
          <a:ext cx="345905" cy="1261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Aseo Parques y Jardines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068383" y="3414288"/>
        <a:ext cx="345905" cy="126138"/>
      </dsp:txXfrm>
    </dsp:sp>
    <dsp:sp modelId="{6F8D3584-9ED5-4CE2-A4C9-B9CE3D4C6C7B}">
      <dsp:nvSpPr>
        <dsp:cNvPr id="0" name=""/>
        <dsp:cNvSpPr/>
      </dsp:nvSpPr>
      <dsp:spPr>
        <a:xfrm>
          <a:off x="11115816" y="3544056"/>
          <a:ext cx="357273" cy="431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Armando Diaz Puaga 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115816" y="3544056"/>
        <a:ext cx="357273" cy="43120"/>
      </dsp:txXfrm>
    </dsp:sp>
    <dsp:sp modelId="{D64276DB-02BB-4D5D-92BA-8B4F9E249886}">
      <dsp:nvSpPr>
        <dsp:cNvPr id="0" name=""/>
        <dsp:cNvSpPr/>
      </dsp:nvSpPr>
      <dsp:spPr>
        <a:xfrm>
          <a:off x="10645386" y="3222413"/>
          <a:ext cx="333442" cy="1455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Aseo Parques y Jardines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645386" y="3222413"/>
        <a:ext cx="333442" cy="145588"/>
      </dsp:txXfrm>
    </dsp:sp>
    <dsp:sp modelId="{1ECC7DDE-6214-409F-9490-3B00F8312684}">
      <dsp:nvSpPr>
        <dsp:cNvPr id="0" name=""/>
        <dsp:cNvSpPr/>
      </dsp:nvSpPr>
      <dsp:spPr>
        <a:xfrm>
          <a:off x="10658223" y="3346225"/>
          <a:ext cx="366964" cy="431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Onecimo Lopez Marquez 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658223" y="3346225"/>
        <a:ext cx="366964" cy="43120"/>
      </dsp:txXfrm>
    </dsp:sp>
    <dsp:sp modelId="{75C62909-8001-45BC-80D9-1DF220CA2EC0}">
      <dsp:nvSpPr>
        <dsp:cNvPr id="0" name=""/>
        <dsp:cNvSpPr/>
      </dsp:nvSpPr>
      <dsp:spPr>
        <a:xfrm>
          <a:off x="10245271" y="3222413"/>
          <a:ext cx="345352" cy="1872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Aseo Parques y Jardines</a:t>
          </a:r>
          <a:endParaRPr lang="es-MX" sz="300" kern="1200"/>
        </a:p>
      </dsp:txBody>
      <dsp:txXfrm>
        <a:off x="10245271" y="3222413"/>
        <a:ext cx="345352" cy="187209"/>
      </dsp:txXfrm>
    </dsp:sp>
    <dsp:sp modelId="{6CB8D127-70E9-4154-BE45-45C04D253552}">
      <dsp:nvSpPr>
        <dsp:cNvPr id="0" name=""/>
        <dsp:cNvSpPr/>
      </dsp:nvSpPr>
      <dsp:spPr>
        <a:xfrm>
          <a:off x="10293024" y="3592583"/>
          <a:ext cx="341269" cy="485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Martin Ramos Sedano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293024" y="3592583"/>
        <a:ext cx="341269" cy="48592"/>
      </dsp:txXfrm>
    </dsp:sp>
    <dsp:sp modelId="{1AD0AC2D-97DA-4352-9912-2D891BAE4C48}">
      <dsp:nvSpPr>
        <dsp:cNvPr id="0" name=""/>
        <dsp:cNvSpPr/>
      </dsp:nvSpPr>
      <dsp:spPr>
        <a:xfrm>
          <a:off x="10232667" y="3444669"/>
          <a:ext cx="371652" cy="1543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Aseo Parques y Jardines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232667" y="3444669"/>
        <a:ext cx="371652" cy="154388"/>
      </dsp:txXfrm>
    </dsp:sp>
    <dsp:sp modelId="{4816C9B1-B3CF-40DE-9CF5-28521A699178}">
      <dsp:nvSpPr>
        <dsp:cNvPr id="0" name=""/>
        <dsp:cNvSpPr/>
      </dsp:nvSpPr>
      <dsp:spPr>
        <a:xfrm>
          <a:off x="10261549" y="3369599"/>
          <a:ext cx="365385" cy="439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David Chavez Garcia 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261549" y="3369599"/>
        <a:ext cx="365385" cy="43916"/>
      </dsp:txXfrm>
    </dsp:sp>
    <dsp:sp modelId="{22E6F148-A1A0-4BC5-A93D-E774A7ED7F63}">
      <dsp:nvSpPr>
        <dsp:cNvPr id="0" name=""/>
        <dsp:cNvSpPr/>
      </dsp:nvSpPr>
      <dsp:spPr>
        <a:xfrm>
          <a:off x="9965336" y="3212071"/>
          <a:ext cx="277729" cy="1570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Aseo</a:t>
          </a:r>
          <a:r>
            <a:rPr lang="es-MX" sz="5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Parques y Jardines</a:t>
          </a:r>
          <a:endParaRPr lang="es-MX" sz="300" kern="1200" dirty="0"/>
        </a:p>
      </dsp:txBody>
      <dsp:txXfrm>
        <a:off x="9965336" y="3212071"/>
        <a:ext cx="277729" cy="157084"/>
      </dsp:txXfrm>
    </dsp:sp>
    <dsp:sp modelId="{88E654F5-11CF-4A3D-AAE5-30AE182BE42A}">
      <dsp:nvSpPr>
        <dsp:cNvPr id="0" name=""/>
        <dsp:cNvSpPr/>
      </dsp:nvSpPr>
      <dsp:spPr>
        <a:xfrm>
          <a:off x="9943116" y="3334205"/>
          <a:ext cx="275199" cy="488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Jose Garcia Jimenez 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943116" y="3334205"/>
        <a:ext cx="275199" cy="48802"/>
      </dsp:txXfrm>
    </dsp:sp>
    <dsp:sp modelId="{94FF599E-2657-40A2-BB0A-87FA489E8705}">
      <dsp:nvSpPr>
        <dsp:cNvPr id="0" name=""/>
        <dsp:cNvSpPr/>
      </dsp:nvSpPr>
      <dsp:spPr>
        <a:xfrm>
          <a:off x="10323433" y="3022106"/>
          <a:ext cx="334124" cy="1685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Operador del Centro de Acopio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323433" y="3022106"/>
        <a:ext cx="334124" cy="168521"/>
      </dsp:txXfrm>
    </dsp:sp>
    <dsp:sp modelId="{2E17CAE0-F525-4BF8-989A-9C692CCFA0AC}">
      <dsp:nvSpPr>
        <dsp:cNvPr id="0" name=""/>
        <dsp:cNvSpPr/>
      </dsp:nvSpPr>
      <dsp:spPr>
        <a:xfrm>
          <a:off x="10358488" y="3144568"/>
          <a:ext cx="284941" cy="423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Jose Luis Valdivia Robles   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358488" y="3144568"/>
        <a:ext cx="284941" cy="42354"/>
      </dsp:txXfrm>
    </dsp:sp>
    <dsp:sp modelId="{A425A9C3-C391-4F51-B21B-09A36BE9E9D3}">
      <dsp:nvSpPr>
        <dsp:cNvPr id="0" name=""/>
        <dsp:cNvSpPr/>
      </dsp:nvSpPr>
      <dsp:spPr>
        <a:xfrm>
          <a:off x="9265013" y="3052279"/>
          <a:ext cx="342644" cy="1296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Aseo Publico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265013" y="3052279"/>
        <a:ext cx="342644" cy="129630"/>
      </dsp:txXfrm>
    </dsp:sp>
    <dsp:sp modelId="{8B73DD52-03BD-4BC2-9A10-DD6D6376FA70}">
      <dsp:nvSpPr>
        <dsp:cNvPr id="0" name=""/>
        <dsp:cNvSpPr/>
      </dsp:nvSpPr>
      <dsp:spPr>
        <a:xfrm>
          <a:off x="9322964" y="3152076"/>
          <a:ext cx="410640" cy="558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Jose Diaz Figueroa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322964" y="3152076"/>
        <a:ext cx="410640" cy="55837"/>
      </dsp:txXfrm>
    </dsp:sp>
    <dsp:sp modelId="{B9044145-648F-4250-858B-E17AFDC56C66}">
      <dsp:nvSpPr>
        <dsp:cNvPr id="0" name=""/>
        <dsp:cNvSpPr/>
      </dsp:nvSpPr>
      <dsp:spPr>
        <a:xfrm>
          <a:off x="9725892" y="3262948"/>
          <a:ext cx="328949" cy="127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Auxiliar de intendencia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725892" y="3262948"/>
        <a:ext cx="328949" cy="127539"/>
      </dsp:txXfrm>
    </dsp:sp>
    <dsp:sp modelId="{08391AB8-F0E9-4151-88B1-6C3974D3C02D}">
      <dsp:nvSpPr>
        <dsp:cNvPr id="0" name=""/>
        <dsp:cNvSpPr/>
      </dsp:nvSpPr>
      <dsp:spPr>
        <a:xfrm>
          <a:off x="9754153" y="3390165"/>
          <a:ext cx="331833" cy="527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Luis Enrique Serratos Plata.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754153" y="3390165"/>
        <a:ext cx="331833" cy="52791"/>
      </dsp:txXfrm>
    </dsp:sp>
    <dsp:sp modelId="{8D973AF2-FACB-4D8A-B303-505F7B482F38}">
      <dsp:nvSpPr>
        <dsp:cNvPr id="0" name=""/>
        <dsp:cNvSpPr/>
      </dsp:nvSpPr>
      <dsp:spPr>
        <a:xfrm>
          <a:off x="9360470" y="3281656"/>
          <a:ext cx="347553" cy="124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Auxiliar de intendecia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360470" y="3281656"/>
        <a:ext cx="347553" cy="124002"/>
      </dsp:txXfrm>
    </dsp:sp>
    <dsp:sp modelId="{D8622029-6CAC-4480-BA9E-885394E4E756}">
      <dsp:nvSpPr>
        <dsp:cNvPr id="0" name=""/>
        <dsp:cNvSpPr/>
      </dsp:nvSpPr>
      <dsp:spPr>
        <a:xfrm>
          <a:off x="9401105" y="3397385"/>
          <a:ext cx="317966" cy="799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Martin Serratos Sanchez.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401105" y="3397385"/>
        <a:ext cx="317966" cy="79919"/>
      </dsp:txXfrm>
    </dsp:sp>
    <dsp:sp modelId="{A42A53A8-7359-4E52-AFBA-0F4E9262BEB6}">
      <dsp:nvSpPr>
        <dsp:cNvPr id="0" name=""/>
        <dsp:cNvSpPr/>
      </dsp:nvSpPr>
      <dsp:spPr>
        <a:xfrm>
          <a:off x="9021520" y="3266175"/>
          <a:ext cx="283348" cy="1376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Auxiliar de intendecia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021520" y="3266175"/>
        <a:ext cx="283348" cy="137671"/>
      </dsp:txXfrm>
    </dsp:sp>
    <dsp:sp modelId="{E871C29A-07F6-46C0-B0AA-FB808BD70798}">
      <dsp:nvSpPr>
        <dsp:cNvPr id="0" name=""/>
        <dsp:cNvSpPr/>
      </dsp:nvSpPr>
      <dsp:spPr>
        <a:xfrm>
          <a:off x="9000729" y="3397632"/>
          <a:ext cx="370101" cy="419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Jorge Escobedo Fajardo 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000729" y="3397632"/>
        <a:ext cx="370101" cy="41929"/>
      </dsp:txXfrm>
    </dsp:sp>
    <dsp:sp modelId="{AE9702F8-A807-472F-9E09-D0E665024188}">
      <dsp:nvSpPr>
        <dsp:cNvPr id="0" name=""/>
        <dsp:cNvSpPr/>
      </dsp:nvSpPr>
      <dsp:spPr>
        <a:xfrm>
          <a:off x="8563484" y="3259941"/>
          <a:ext cx="416498" cy="1565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Auxiliar de intendecia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563484" y="3259941"/>
        <a:ext cx="416498" cy="156506"/>
      </dsp:txXfrm>
    </dsp:sp>
    <dsp:sp modelId="{444931E3-27EC-44A8-B43F-76FBCBDB226F}">
      <dsp:nvSpPr>
        <dsp:cNvPr id="0" name=""/>
        <dsp:cNvSpPr/>
      </dsp:nvSpPr>
      <dsp:spPr>
        <a:xfrm>
          <a:off x="8634318" y="3392826"/>
          <a:ext cx="326050" cy="499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Jose Salvador Cuevas Gudiño 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34318" y="3392826"/>
        <a:ext cx="326050" cy="49904"/>
      </dsp:txXfrm>
    </dsp:sp>
    <dsp:sp modelId="{79F7CEC9-2AFB-4CA8-9CD8-8CD1A0B8B2AF}">
      <dsp:nvSpPr>
        <dsp:cNvPr id="0" name=""/>
        <dsp:cNvSpPr/>
      </dsp:nvSpPr>
      <dsp:spPr>
        <a:xfrm>
          <a:off x="8495138" y="3022106"/>
          <a:ext cx="332613" cy="1485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Encargado de Cementerio Municipal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495138" y="3022106"/>
        <a:ext cx="332613" cy="148530"/>
      </dsp:txXfrm>
    </dsp:sp>
    <dsp:sp modelId="{F073A178-6B6B-4587-84DA-479FD479BE55}">
      <dsp:nvSpPr>
        <dsp:cNvPr id="0" name=""/>
        <dsp:cNvSpPr/>
      </dsp:nvSpPr>
      <dsp:spPr>
        <a:xfrm>
          <a:off x="8539669" y="3157609"/>
          <a:ext cx="308371" cy="614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Juan José Rosales González  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539669" y="3157609"/>
        <a:ext cx="308371" cy="61407"/>
      </dsp:txXfrm>
    </dsp:sp>
    <dsp:sp modelId="{68018B3F-85A6-4DBD-B929-CAD1D653EBDC}">
      <dsp:nvSpPr>
        <dsp:cNvPr id="0" name=""/>
        <dsp:cNvSpPr/>
      </dsp:nvSpPr>
      <dsp:spPr>
        <a:xfrm>
          <a:off x="8054006" y="3022106"/>
          <a:ext cx="393056" cy="1238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Encargado de Unidad Deportiva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54006" y="3022106"/>
        <a:ext cx="393056" cy="123866"/>
      </dsp:txXfrm>
    </dsp:sp>
    <dsp:sp modelId="{D10EA4FD-0F0A-4DB6-AE42-C458B3DE2907}">
      <dsp:nvSpPr>
        <dsp:cNvPr id="0" name=""/>
        <dsp:cNvSpPr/>
      </dsp:nvSpPr>
      <dsp:spPr>
        <a:xfrm>
          <a:off x="8073603" y="3144541"/>
          <a:ext cx="375599" cy="401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Manuel Ochoa López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73603" y="3144541"/>
        <a:ext cx="375599" cy="40114"/>
      </dsp:txXfrm>
    </dsp:sp>
    <dsp:sp modelId="{08F510C0-B991-4C84-AEDC-887650985DEA}">
      <dsp:nvSpPr>
        <dsp:cNvPr id="0" name=""/>
        <dsp:cNvSpPr/>
      </dsp:nvSpPr>
      <dsp:spPr>
        <a:xfrm>
          <a:off x="9622432" y="2863041"/>
          <a:ext cx="271659" cy="1240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Auxiliar Administrativo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622432" y="2863041"/>
        <a:ext cx="271659" cy="124019"/>
      </dsp:txXfrm>
    </dsp:sp>
    <dsp:sp modelId="{D930D4C8-430F-456F-9BA4-E8DEAB4BBD68}">
      <dsp:nvSpPr>
        <dsp:cNvPr id="0" name=""/>
        <dsp:cNvSpPr/>
      </dsp:nvSpPr>
      <dsp:spPr>
        <a:xfrm>
          <a:off x="9621591" y="2979742"/>
          <a:ext cx="392952" cy="395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Verónica Judith Franco Covarrubias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621591" y="2979742"/>
        <a:ext cx="392952" cy="39544"/>
      </dsp:txXfrm>
    </dsp:sp>
    <dsp:sp modelId="{3BB61094-EE95-4F6D-8257-B2DA747910A7}">
      <dsp:nvSpPr>
        <dsp:cNvPr id="0" name=""/>
        <dsp:cNvSpPr/>
      </dsp:nvSpPr>
      <dsp:spPr>
        <a:xfrm>
          <a:off x="9105794" y="2717273"/>
          <a:ext cx="205682" cy="985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Juez Municipal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105794" y="2717273"/>
        <a:ext cx="205682" cy="98561"/>
      </dsp:txXfrm>
    </dsp:sp>
    <dsp:sp modelId="{A870A73D-786B-4B92-BBBF-0FD7EB726498}">
      <dsp:nvSpPr>
        <dsp:cNvPr id="0" name=""/>
        <dsp:cNvSpPr/>
      </dsp:nvSpPr>
      <dsp:spPr>
        <a:xfrm>
          <a:off x="9131158" y="2837189"/>
          <a:ext cx="250116" cy="449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Citlali</a:t>
          </a: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 Betancourt Villanueva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131158" y="2837189"/>
        <a:ext cx="250116" cy="44967"/>
      </dsp:txXfrm>
    </dsp:sp>
    <dsp:sp modelId="{5C6A84AC-811B-4194-ACDC-D526C0AED777}">
      <dsp:nvSpPr>
        <dsp:cNvPr id="0" name=""/>
        <dsp:cNvSpPr/>
      </dsp:nvSpPr>
      <dsp:spPr>
        <a:xfrm>
          <a:off x="8693971" y="2717273"/>
          <a:ext cx="376317" cy="1842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Auxiliar Administrativo de Atención Ciudadana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93971" y="2717273"/>
        <a:ext cx="376317" cy="184287"/>
      </dsp:txXfrm>
    </dsp:sp>
    <dsp:sp modelId="{FE4B655E-E0F1-46CD-AC20-5E94CB6279B2}">
      <dsp:nvSpPr>
        <dsp:cNvPr id="0" name=""/>
        <dsp:cNvSpPr/>
      </dsp:nvSpPr>
      <dsp:spPr>
        <a:xfrm>
          <a:off x="8749800" y="2904479"/>
          <a:ext cx="308779" cy="490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Sandra Josefina Ruiz Aguayo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49800" y="2904479"/>
        <a:ext cx="308779" cy="49044"/>
      </dsp:txXfrm>
    </dsp:sp>
    <dsp:sp modelId="{C3D91501-F17D-4FB2-B344-E07A75AE4618}">
      <dsp:nvSpPr>
        <dsp:cNvPr id="0" name=""/>
        <dsp:cNvSpPr/>
      </dsp:nvSpPr>
      <dsp:spPr>
        <a:xfrm>
          <a:off x="8317916" y="2725481"/>
          <a:ext cx="313053" cy="144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Encargada Ingresos Municipales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317916" y="2725481"/>
        <a:ext cx="313053" cy="144550"/>
      </dsp:txXfrm>
    </dsp:sp>
    <dsp:sp modelId="{A099098F-1FFA-43A3-958B-A1683DE6A8CF}">
      <dsp:nvSpPr>
        <dsp:cNvPr id="0" name=""/>
        <dsp:cNvSpPr/>
      </dsp:nvSpPr>
      <dsp:spPr>
        <a:xfrm>
          <a:off x="8335681" y="2878691"/>
          <a:ext cx="325450" cy="425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Berenice Guadalupe Romero Rodríguez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335681" y="2878691"/>
        <a:ext cx="325450" cy="42515"/>
      </dsp:txXfrm>
    </dsp:sp>
    <dsp:sp modelId="{69C02679-576A-4A39-8164-50FE7E0CF6A9}">
      <dsp:nvSpPr>
        <dsp:cNvPr id="0" name=""/>
        <dsp:cNvSpPr/>
      </dsp:nvSpPr>
      <dsp:spPr>
        <a:xfrm>
          <a:off x="7937786" y="2717273"/>
          <a:ext cx="328408" cy="1494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Tesorería Municipal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37786" y="2717273"/>
        <a:ext cx="328408" cy="149465"/>
      </dsp:txXfrm>
    </dsp:sp>
    <dsp:sp modelId="{A8FBBD9D-AE6D-4AE5-ABEF-5669403CF740}">
      <dsp:nvSpPr>
        <dsp:cNvPr id="0" name=""/>
        <dsp:cNvSpPr/>
      </dsp:nvSpPr>
      <dsp:spPr>
        <a:xfrm>
          <a:off x="7968960" y="2864253"/>
          <a:ext cx="318242" cy="451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Carlos Alberto Magaña Sotelo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68960" y="2864253"/>
        <a:ext cx="318242" cy="45185"/>
      </dsp:txXfrm>
    </dsp:sp>
    <dsp:sp modelId="{3264F9BC-A1D4-43D3-9EFE-24D84D5ADA63}">
      <dsp:nvSpPr>
        <dsp:cNvPr id="0" name=""/>
        <dsp:cNvSpPr/>
      </dsp:nvSpPr>
      <dsp:spPr>
        <a:xfrm>
          <a:off x="7535517" y="2717273"/>
          <a:ext cx="340902" cy="1339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Contralor Interno Municipal 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35517" y="2717273"/>
        <a:ext cx="340902" cy="133992"/>
      </dsp:txXfrm>
    </dsp:sp>
    <dsp:sp modelId="{EAD952EA-F70A-42EB-A05E-E4B9B2EBC9C7}">
      <dsp:nvSpPr>
        <dsp:cNvPr id="0" name=""/>
        <dsp:cNvSpPr/>
      </dsp:nvSpPr>
      <dsp:spPr>
        <a:xfrm>
          <a:off x="7567341" y="2845523"/>
          <a:ext cx="350028" cy="363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Ramón Becerra Pedroza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67341" y="2845523"/>
        <a:ext cx="350028" cy="36377"/>
      </dsp:txXfrm>
    </dsp:sp>
    <dsp:sp modelId="{8FB95DEA-61A2-46FB-A016-27CED2311E05}">
      <dsp:nvSpPr>
        <dsp:cNvPr id="0" name=""/>
        <dsp:cNvSpPr/>
      </dsp:nvSpPr>
      <dsp:spPr>
        <a:xfrm>
          <a:off x="7217538" y="2730096"/>
          <a:ext cx="259710" cy="1589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Director de Servicios Generales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17538" y="2730096"/>
        <a:ext cx="259710" cy="158927"/>
      </dsp:txXfrm>
    </dsp:sp>
    <dsp:sp modelId="{6E48E9EC-052D-42A3-B11F-4C7764C35B5D}">
      <dsp:nvSpPr>
        <dsp:cNvPr id="0" name=""/>
        <dsp:cNvSpPr/>
      </dsp:nvSpPr>
      <dsp:spPr>
        <a:xfrm>
          <a:off x="7283493" y="2886361"/>
          <a:ext cx="271188" cy="369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Joel Cruz Anguiano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83493" y="2886361"/>
        <a:ext cx="271188" cy="36930"/>
      </dsp:txXfrm>
    </dsp:sp>
    <dsp:sp modelId="{84AC5613-C7BE-4C17-8CB7-D361C2C748F9}">
      <dsp:nvSpPr>
        <dsp:cNvPr id="0" name=""/>
        <dsp:cNvSpPr/>
      </dsp:nvSpPr>
      <dsp:spPr>
        <a:xfrm>
          <a:off x="7213440" y="2936891"/>
          <a:ext cx="300365" cy="1304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Auxiliar  de Servicios Generales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13440" y="2936891"/>
        <a:ext cx="300365" cy="130496"/>
      </dsp:txXfrm>
    </dsp:sp>
    <dsp:sp modelId="{8881A49B-2A0E-4107-B15F-2BAE20E58DBB}">
      <dsp:nvSpPr>
        <dsp:cNvPr id="0" name=""/>
        <dsp:cNvSpPr/>
      </dsp:nvSpPr>
      <dsp:spPr>
        <a:xfrm>
          <a:off x="7311503" y="3080764"/>
          <a:ext cx="332406" cy="627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Jorge Aguilar Jiménez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11503" y="3080764"/>
        <a:ext cx="332406" cy="62794"/>
      </dsp:txXfrm>
    </dsp:sp>
    <dsp:sp modelId="{E378AA3E-2E91-4CAE-B7AA-6A2E7F3B8C16}">
      <dsp:nvSpPr>
        <dsp:cNvPr id="0" name=""/>
        <dsp:cNvSpPr/>
      </dsp:nvSpPr>
      <dsp:spPr>
        <a:xfrm>
          <a:off x="6816484" y="2734512"/>
          <a:ext cx="281604" cy="171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Directora de Programas Sociales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816484" y="2734512"/>
        <a:ext cx="281604" cy="171012"/>
      </dsp:txXfrm>
    </dsp:sp>
    <dsp:sp modelId="{F85BB220-F437-4D28-AE9E-5EF536595314}">
      <dsp:nvSpPr>
        <dsp:cNvPr id="0" name=""/>
        <dsp:cNvSpPr/>
      </dsp:nvSpPr>
      <dsp:spPr>
        <a:xfrm>
          <a:off x="6851638" y="2882571"/>
          <a:ext cx="315236" cy="553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Gabriela Ayala Quiñones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851638" y="2882571"/>
        <a:ext cx="315236" cy="55396"/>
      </dsp:txXfrm>
    </dsp:sp>
    <dsp:sp modelId="{D429FD22-7D30-4FFF-819E-A41E58D8C2E8}">
      <dsp:nvSpPr>
        <dsp:cNvPr id="0" name=""/>
        <dsp:cNvSpPr/>
      </dsp:nvSpPr>
      <dsp:spPr>
        <a:xfrm>
          <a:off x="6823962" y="2942759"/>
          <a:ext cx="274647" cy="1340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Auxiliar Administrativo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823962" y="2942759"/>
        <a:ext cx="274647" cy="134024"/>
      </dsp:txXfrm>
    </dsp:sp>
    <dsp:sp modelId="{AE088195-B43D-4FDE-AB4F-934A92259078}">
      <dsp:nvSpPr>
        <dsp:cNvPr id="0" name=""/>
        <dsp:cNvSpPr/>
      </dsp:nvSpPr>
      <dsp:spPr>
        <a:xfrm>
          <a:off x="6805931" y="3073029"/>
          <a:ext cx="348044" cy="457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Carmen Gabriela Avalos Santana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805931" y="3073029"/>
        <a:ext cx="348044" cy="45758"/>
      </dsp:txXfrm>
    </dsp:sp>
    <dsp:sp modelId="{8005C249-0C3D-4DE6-B331-9B25155521A8}">
      <dsp:nvSpPr>
        <dsp:cNvPr id="0" name=""/>
        <dsp:cNvSpPr/>
      </dsp:nvSpPr>
      <dsp:spPr>
        <a:xfrm>
          <a:off x="6442405" y="2730445"/>
          <a:ext cx="299262" cy="160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Directora de Promoción Económica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42405" y="2730445"/>
        <a:ext cx="299262" cy="160128"/>
      </dsp:txXfrm>
    </dsp:sp>
    <dsp:sp modelId="{DC3A97BA-23FB-4A3A-A9D0-7B78A3E8924D}">
      <dsp:nvSpPr>
        <dsp:cNvPr id="0" name=""/>
        <dsp:cNvSpPr/>
      </dsp:nvSpPr>
      <dsp:spPr>
        <a:xfrm>
          <a:off x="6393020" y="2893126"/>
          <a:ext cx="339595" cy="382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Rosangela</a:t>
          </a: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 López Esteban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93020" y="2893126"/>
        <a:ext cx="339595" cy="38242"/>
      </dsp:txXfrm>
    </dsp:sp>
    <dsp:sp modelId="{E6F24627-C096-4D75-AF30-BC88EAE6FA2F}">
      <dsp:nvSpPr>
        <dsp:cNvPr id="0" name=""/>
        <dsp:cNvSpPr/>
      </dsp:nvSpPr>
      <dsp:spPr>
        <a:xfrm>
          <a:off x="6141845" y="2719026"/>
          <a:ext cx="236041" cy="85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Directora de Desarrollo Rural y ecología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41845" y="2719026"/>
        <a:ext cx="236041" cy="85753"/>
      </dsp:txXfrm>
    </dsp:sp>
    <dsp:sp modelId="{BD1D649B-A2B1-4BE7-A2F3-6BC6591A7674}">
      <dsp:nvSpPr>
        <dsp:cNvPr id="0" name=""/>
        <dsp:cNvSpPr/>
      </dsp:nvSpPr>
      <dsp:spPr>
        <a:xfrm>
          <a:off x="6152094" y="2819767"/>
          <a:ext cx="254978" cy="248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Laura Cristina Oros Figueroa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52094" y="2819767"/>
        <a:ext cx="254978" cy="24869"/>
      </dsp:txXfrm>
    </dsp:sp>
    <dsp:sp modelId="{FA1416C8-13D5-4956-B5D5-55D304894DD0}">
      <dsp:nvSpPr>
        <dsp:cNvPr id="0" name=""/>
        <dsp:cNvSpPr/>
      </dsp:nvSpPr>
      <dsp:spPr>
        <a:xfrm>
          <a:off x="5831579" y="2717273"/>
          <a:ext cx="244956" cy="979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 Directora de Transparencia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31579" y="2717273"/>
        <a:ext cx="244956" cy="97916"/>
      </dsp:txXfrm>
    </dsp:sp>
    <dsp:sp modelId="{FB2E11D4-6966-4245-BAE4-660651441E78}">
      <dsp:nvSpPr>
        <dsp:cNvPr id="0" name=""/>
        <dsp:cNvSpPr/>
      </dsp:nvSpPr>
      <dsp:spPr>
        <a:xfrm>
          <a:off x="5861188" y="2824289"/>
          <a:ext cx="247938" cy="3727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Karla Araceli Rodríguez </a:t>
          </a:r>
          <a:r>
            <a:rPr lang="es-MX" sz="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Arrezola</a:t>
          </a: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61188" y="2824289"/>
        <a:ext cx="247938" cy="37270"/>
      </dsp:txXfrm>
    </dsp:sp>
    <dsp:sp modelId="{FB2D7337-2551-4712-98C6-83A5FB26A55F}">
      <dsp:nvSpPr>
        <dsp:cNvPr id="0" name=""/>
        <dsp:cNvSpPr/>
      </dsp:nvSpPr>
      <dsp:spPr>
        <a:xfrm>
          <a:off x="5507681" y="2717273"/>
          <a:ext cx="267104" cy="930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Encargado de Comunicación Social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07681" y="2717273"/>
        <a:ext cx="267104" cy="93058"/>
      </dsp:txXfrm>
    </dsp:sp>
    <dsp:sp modelId="{5ED662F3-E525-41D7-B7EB-D8B3C0E3D5D4}">
      <dsp:nvSpPr>
        <dsp:cNvPr id="0" name=""/>
        <dsp:cNvSpPr/>
      </dsp:nvSpPr>
      <dsp:spPr>
        <a:xfrm>
          <a:off x="5537464" y="2817909"/>
          <a:ext cx="277605" cy="537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Maribel </a:t>
          </a: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pintor  Quiroz</a:t>
          </a:r>
        </a:p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37464" y="2817909"/>
        <a:ext cx="277605" cy="53726"/>
      </dsp:txXfrm>
    </dsp:sp>
    <dsp:sp modelId="{55720B64-59E4-44C9-A397-33683FCAFF3C}">
      <dsp:nvSpPr>
        <dsp:cNvPr id="0" name=""/>
        <dsp:cNvSpPr/>
      </dsp:nvSpPr>
      <dsp:spPr>
        <a:xfrm>
          <a:off x="5167846" y="2717273"/>
          <a:ext cx="286162" cy="744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Director de Cultura y Turismo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67846" y="2717273"/>
        <a:ext cx="286162" cy="74489"/>
      </dsp:txXfrm>
    </dsp:sp>
    <dsp:sp modelId="{B4AD3EF1-AE0B-402B-8080-FE1A40E341A8}">
      <dsp:nvSpPr>
        <dsp:cNvPr id="0" name=""/>
        <dsp:cNvSpPr/>
      </dsp:nvSpPr>
      <dsp:spPr>
        <a:xfrm>
          <a:off x="5199133" y="2797239"/>
          <a:ext cx="279900" cy="32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Daniel Córdoba Jiménez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99133" y="2797239"/>
        <a:ext cx="279900" cy="32850"/>
      </dsp:txXfrm>
    </dsp:sp>
    <dsp:sp modelId="{BD0474E5-7AC9-4A12-ACCF-76A481280B0F}">
      <dsp:nvSpPr>
        <dsp:cNvPr id="0" name=""/>
        <dsp:cNvSpPr/>
      </dsp:nvSpPr>
      <dsp:spPr>
        <a:xfrm>
          <a:off x="5151029" y="2846978"/>
          <a:ext cx="310161" cy="77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Intendente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51029" y="2846978"/>
        <a:ext cx="310161" cy="77950"/>
      </dsp:txXfrm>
    </dsp:sp>
    <dsp:sp modelId="{D84CCAF5-147F-4B67-ACBF-D24E05B6301A}">
      <dsp:nvSpPr>
        <dsp:cNvPr id="0" name=""/>
        <dsp:cNvSpPr/>
      </dsp:nvSpPr>
      <dsp:spPr>
        <a:xfrm>
          <a:off x="5158672" y="2912621"/>
          <a:ext cx="333316" cy="387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Manuela Preciado Espinoza 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58672" y="2912621"/>
        <a:ext cx="333316" cy="38785"/>
      </dsp:txXfrm>
    </dsp:sp>
    <dsp:sp modelId="{89566CA1-599E-4C9E-9D12-DBDEC0D99744}">
      <dsp:nvSpPr>
        <dsp:cNvPr id="0" name=""/>
        <dsp:cNvSpPr/>
      </dsp:nvSpPr>
      <dsp:spPr>
        <a:xfrm>
          <a:off x="4811294" y="2722469"/>
          <a:ext cx="337412" cy="804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Director de Deportes y Atención a la Juventud 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11294" y="2722469"/>
        <a:ext cx="337412" cy="80496"/>
      </dsp:txXfrm>
    </dsp:sp>
    <dsp:sp modelId="{8598F909-AB2A-45BA-A250-90E87BE6E06B}">
      <dsp:nvSpPr>
        <dsp:cNvPr id="0" name=""/>
        <dsp:cNvSpPr/>
      </dsp:nvSpPr>
      <dsp:spPr>
        <a:xfrm>
          <a:off x="4809271" y="2804567"/>
          <a:ext cx="319241" cy="335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Joel Guadalupe Gutiérrez Rodríguez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09271" y="2804567"/>
        <a:ext cx="319241" cy="33577"/>
      </dsp:txXfrm>
    </dsp:sp>
    <dsp:sp modelId="{A7C89217-9C6A-4BB9-A6C5-9C88D5A079FE}">
      <dsp:nvSpPr>
        <dsp:cNvPr id="0" name=""/>
        <dsp:cNvSpPr/>
      </dsp:nvSpPr>
      <dsp:spPr>
        <a:xfrm>
          <a:off x="4324506" y="2717273"/>
          <a:ext cx="423162" cy="117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 Directora de Atención a la Mujer y a la Juventud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24506" y="2717273"/>
        <a:ext cx="423162" cy="117400"/>
      </dsp:txXfrm>
    </dsp:sp>
    <dsp:sp modelId="{2EBCB90B-4940-47F6-A494-A19B89E5542A}">
      <dsp:nvSpPr>
        <dsp:cNvPr id="0" name=""/>
        <dsp:cNvSpPr/>
      </dsp:nvSpPr>
      <dsp:spPr>
        <a:xfrm>
          <a:off x="4402626" y="2815844"/>
          <a:ext cx="344010" cy="344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Nadia Carolina Elizabeth García Díaz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02626" y="2815844"/>
        <a:ext cx="344010" cy="34407"/>
      </dsp:txXfrm>
    </dsp:sp>
    <dsp:sp modelId="{21BB2FDF-7EC2-46E8-AD5A-0226CAA831BC}">
      <dsp:nvSpPr>
        <dsp:cNvPr id="0" name=""/>
        <dsp:cNvSpPr/>
      </dsp:nvSpPr>
      <dsp:spPr>
        <a:xfrm>
          <a:off x="3798343" y="2717273"/>
          <a:ext cx="491116" cy="868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Director de Protección Civil y Bomberos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98343" y="2717273"/>
        <a:ext cx="491116" cy="86823"/>
      </dsp:txXfrm>
    </dsp:sp>
    <dsp:sp modelId="{2BCC2C73-C655-4C5F-B1E7-20E8AE0D284F}">
      <dsp:nvSpPr>
        <dsp:cNvPr id="0" name=""/>
        <dsp:cNvSpPr/>
      </dsp:nvSpPr>
      <dsp:spPr>
        <a:xfrm>
          <a:off x="3924685" y="2788266"/>
          <a:ext cx="343228" cy="397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Jesús Salvador Cuevas Villaseñor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24685" y="2788266"/>
        <a:ext cx="343228" cy="39732"/>
      </dsp:txXfrm>
    </dsp:sp>
    <dsp:sp modelId="{7306BCE4-F696-46E2-9D0C-AF1877BE9164}">
      <dsp:nvSpPr>
        <dsp:cNvPr id="0" name=""/>
        <dsp:cNvSpPr/>
      </dsp:nvSpPr>
      <dsp:spPr>
        <a:xfrm>
          <a:off x="4111473" y="2848975"/>
          <a:ext cx="288009" cy="838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Jefe de Guardia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11473" y="2848975"/>
        <a:ext cx="288009" cy="83855"/>
      </dsp:txXfrm>
    </dsp:sp>
    <dsp:sp modelId="{60B7D66F-2629-4211-BBCB-3BEF19EFE066}">
      <dsp:nvSpPr>
        <dsp:cNvPr id="0" name=""/>
        <dsp:cNvSpPr/>
      </dsp:nvSpPr>
      <dsp:spPr>
        <a:xfrm>
          <a:off x="4164915" y="2921586"/>
          <a:ext cx="296972" cy="6728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Carlos Martin Arias Rosales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64915" y="2921586"/>
        <a:ext cx="296972" cy="67282"/>
      </dsp:txXfrm>
    </dsp:sp>
    <dsp:sp modelId="{8F629733-92C6-464C-8216-0233FA189D7B}">
      <dsp:nvSpPr>
        <dsp:cNvPr id="0" name=""/>
        <dsp:cNvSpPr/>
      </dsp:nvSpPr>
      <dsp:spPr>
        <a:xfrm>
          <a:off x="4091791" y="3044620"/>
          <a:ext cx="323756" cy="1042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Paramédico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91791" y="3044620"/>
        <a:ext cx="323756" cy="104226"/>
      </dsp:txXfrm>
    </dsp:sp>
    <dsp:sp modelId="{10B4B89C-3422-47F2-9FF5-71F7640A671F}">
      <dsp:nvSpPr>
        <dsp:cNvPr id="0" name=""/>
        <dsp:cNvSpPr/>
      </dsp:nvSpPr>
      <dsp:spPr>
        <a:xfrm>
          <a:off x="4156990" y="3127681"/>
          <a:ext cx="338410" cy="683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Delia  </a:t>
          </a:r>
          <a:r>
            <a:rPr lang="es-MX" sz="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Yudith</a:t>
          </a: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 Padilla González.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56990" y="3127681"/>
        <a:ext cx="338410" cy="68302"/>
      </dsp:txXfrm>
    </dsp:sp>
    <dsp:sp modelId="{4B50F25A-1E6F-40A7-909C-8F32229D97FC}">
      <dsp:nvSpPr>
        <dsp:cNvPr id="0" name=""/>
        <dsp:cNvSpPr/>
      </dsp:nvSpPr>
      <dsp:spPr>
        <a:xfrm>
          <a:off x="4080220" y="3230558"/>
          <a:ext cx="340071" cy="1025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Paramédico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80220" y="3230558"/>
        <a:ext cx="340071" cy="102545"/>
      </dsp:txXfrm>
    </dsp:sp>
    <dsp:sp modelId="{56E73DD6-6918-4FFC-9510-54A37731B9CC}">
      <dsp:nvSpPr>
        <dsp:cNvPr id="0" name=""/>
        <dsp:cNvSpPr/>
      </dsp:nvSpPr>
      <dsp:spPr>
        <a:xfrm>
          <a:off x="4154168" y="3316751"/>
          <a:ext cx="385889" cy="679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Isabel Avalos González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54168" y="3316751"/>
        <a:ext cx="385889" cy="67958"/>
      </dsp:txXfrm>
    </dsp:sp>
    <dsp:sp modelId="{8FF25B00-95D3-4C92-B995-3E32A5AA9F59}">
      <dsp:nvSpPr>
        <dsp:cNvPr id="0" name=""/>
        <dsp:cNvSpPr/>
      </dsp:nvSpPr>
      <dsp:spPr>
        <a:xfrm>
          <a:off x="4083853" y="3434058"/>
          <a:ext cx="325539" cy="94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Paramédico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83853" y="3434058"/>
        <a:ext cx="325539" cy="94775"/>
      </dsp:txXfrm>
    </dsp:sp>
    <dsp:sp modelId="{3A459A00-7D9F-4EF8-A63F-0439FA0A02A9}">
      <dsp:nvSpPr>
        <dsp:cNvPr id="0" name=""/>
        <dsp:cNvSpPr/>
      </dsp:nvSpPr>
      <dsp:spPr>
        <a:xfrm>
          <a:off x="4079410" y="3526582"/>
          <a:ext cx="420724" cy="399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Ricardo Montes Corona.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79410" y="3526582"/>
        <a:ext cx="420724" cy="39922"/>
      </dsp:txXfrm>
    </dsp:sp>
    <dsp:sp modelId="{A851144A-5636-4E41-924A-7AB6414EC624}">
      <dsp:nvSpPr>
        <dsp:cNvPr id="0" name=""/>
        <dsp:cNvSpPr/>
      </dsp:nvSpPr>
      <dsp:spPr>
        <a:xfrm>
          <a:off x="3662082" y="2848975"/>
          <a:ext cx="348403" cy="1080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Jefe de Guardia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62082" y="2848975"/>
        <a:ext cx="348403" cy="108030"/>
      </dsp:txXfrm>
    </dsp:sp>
    <dsp:sp modelId="{59262AF5-4BF7-4313-8A1F-1EDD49D27B7C}">
      <dsp:nvSpPr>
        <dsp:cNvPr id="0" name=""/>
        <dsp:cNvSpPr/>
      </dsp:nvSpPr>
      <dsp:spPr>
        <a:xfrm>
          <a:off x="3667302" y="2932374"/>
          <a:ext cx="388489" cy="395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Fernando Alonso  Serrano Alvarado.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67302" y="2932374"/>
        <a:ext cx="388489" cy="39544"/>
      </dsp:txXfrm>
    </dsp:sp>
    <dsp:sp modelId="{EC33DF33-74BF-40E6-9348-E117A0ADA1EB}">
      <dsp:nvSpPr>
        <dsp:cNvPr id="0" name=""/>
        <dsp:cNvSpPr/>
      </dsp:nvSpPr>
      <dsp:spPr>
        <a:xfrm>
          <a:off x="3663615" y="3031623"/>
          <a:ext cx="342566" cy="989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Auxiliar de Protección Civil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63615" y="3031623"/>
        <a:ext cx="342566" cy="98998"/>
      </dsp:txXfrm>
    </dsp:sp>
    <dsp:sp modelId="{325D8E74-095E-4555-AB34-451453528CA4}">
      <dsp:nvSpPr>
        <dsp:cNvPr id="0" name=""/>
        <dsp:cNvSpPr/>
      </dsp:nvSpPr>
      <dsp:spPr>
        <a:xfrm>
          <a:off x="3683886" y="3122894"/>
          <a:ext cx="330838" cy="623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José Manuel Serratos Flores.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83886" y="3122894"/>
        <a:ext cx="330838" cy="62384"/>
      </dsp:txXfrm>
    </dsp:sp>
    <dsp:sp modelId="{16BA2DA7-D3ED-4FFD-9CEE-B62983D8589A}">
      <dsp:nvSpPr>
        <dsp:cNvPr id="0" name=""/>
        <dsp:cNvSpPr/>
      </dsp:nvSpPr>
      <dsp:spPr>
        <a:xfrm>
          <a:off x="3712671" y="3220205"/>
          <a:ext cx="246577" cy="1269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Paramédico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12671" y="3220205"/>
        <a:ext cx="246577" cy="126949"/>
      </dsp:txXfrm>
    </dsp:sp>
    <dsp:sp modelId="{D960E910-4538-4584-A9A3-AC4E1A87515A}">
      <dsp:nvSpPr>
        <dsp:cNvPr id="0" name=""/>
        <dsp:cNvSpPr/>
      </dsp:nvSpPr>
      <dsp:spPr>
        <a:xfrm>
          <a:off x="3699312" y="3319894"/>
          <a:ext cx="273672" cy="518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Evelin Cortes </a:t>
          </a:r>
          <a:r>
            <a:rPr lang="es-MX" sz="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Cortes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99312" y="3319894"/>
        <a:ext cx="273672" cy="51848"/>
      </dsp:txXfrm>
    </dsp:sp>
    <dsp:sp modelId="{9F20BF14-ACD9-4E12-8656-95C0A22E7E71}">
      <dsp:nvSpPr>
        <dsp:cNvPr id="0" name=""/>
        <dsp:cNvSpPr/>
      </dsp:nvSpPr>
      <dsp:spPr>
        <a:xfrm>
          <a:off x="3683901" y="3410842"/>
          <a:ext cx="311945" cy="931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Auxiliar de Protección Civil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83901" y="3410842"/>
        <a:ext cx="311945" cy="93152"/>
      </dsp:txXfrm>
    </dsp:sp>
    <dsp:sp modelId="{FDF95B71-2544-4C7E-A172-67ACCB06FAD4}">
      <dsp:nvSpPr>
        <dsp:cNvPr id="0" name=""/>
        <dsp:cNvSpPr/>
      </dsp:nvSpPr>
      <dsp:spPr>
        <a:xfrm>
          <a:off x="3732434" y="3500560"/>
          <a:ext cx="308560" cy="588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Leonardo Rosales </a:t>
          </a:r>
          <a:r>
            <a:rPr lang="es-MX" sz="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Villalvazo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32434" y="3500560"/>
        <a:ext cx="308560" cy="58802"/>
      </dsp:txXfrm>
    </dsp:sp>
    <dsp:sp modelId="{73FC2D3C-C598-49FF-A020-81CFE8B3F9F4}">
      <dsp:nvSpPr>
        <dsp:cNvPr id="0" name=""/>
        <dsp:cNvSpPr/>
      </dsp:nvSpPr>
      <dsp:spPr>
        <a:xfrm>
          <a:off x="3675819" y="3612291"/>
          <a:ext cx="317970" cy="1372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Chofer de la Ambulancia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75819" y="3612291"/>
        <a:ext cx="317970" cy="137231"/>
      </dsp:txXfrm>
    </dsp:sp>
    <dsp:sp modelId="{516570DF-24E9-4BCE-BBB1-F10B08CA2C90}">
      <dsp:nvSpPr>
        <dsp:cNvPr id="0" name=""/>
        <dsp:cNvSpPr/>
      </dsp:nvSpPr>
      <dsp:spPr>
        <a:xfrm>
          <a:off x="3693183" y="3724751"/>
          <a:ext cx="348603" cy="713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Miguel Peralta Camberos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93183" y="3724751"/>
        <a:ext cx="348603" cy="71395"/>
      </dsp:txXfrm>
    </dsp:sp>
    <dsp:sp modelId="{D2BA1227-56FE-4554-A9CB-6A8DF310D1F5}">
      <dsp:nvSpPr>
        <dsp:cNvPr id="0" name=""/>
        <dsp:cNvSpPr/>
      </dsp:nvSpPr>
      <dsp:spPr>
        <a:xfrm>
          <a:off x="2649519" y="2717273"/>
          <a:ext cx="341852" cy="1195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Director de Seguridad Pública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49519" y="2717273"/>
        <a:ext cx="341852" cy="119566"/>
      </dsp:txXfrm>
    </dsp:sp>
    <dsp:sp modelId="{F6FC9EC1-20A9-4503-B01A-4D0B0744B4CF}">
      <dsp:nvSpPr>
        <dsp:cNvPr id="0" name=""/>
        <dsp:cNvSpPr/>
      </dsp:nvSpPr>
      <dsp:spPr>
        <a:xfrm>
          <a:off x="2710412" y="2816365"/>
          <a:ext cx="299670" cy="35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Oralio</a:t>
          </a: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 Avalos Chávez.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10412" y="2816365"/>
        <a:ext cx="299670" cy="35506"/>
      </dsp:txXfrm>
    </dsp:sp>
    <dsp:sp modelId="{37CC332D-8B08-4A9E-9CB4-DBFA08935F1C}">
      <dsp:nvSpPr>
        <dsp:cNvPr id="0" name=""/>
        <dsp:cNvSpPr/>
      </dsp:nvSpPr>
      <dsp:spPr>
        <a:xfrm>
          <a:off x="3034736" y="2874185"/>
          <a:ext cx="435770" cy="894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Comandante  de Seguridad  Publica Segundo Turno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34736" y="2874185"/>
        <a:ext cx="435770" cy="89458"/>
      </dsp:txXfrm>
    </dsp:sp>
    <dsp:sp modelId="{1A5508BA-925B-4027-9642-EA3621B32F98}">
      <dsp:nvSpPr>
        <dsp:cNvPr id="0" name=""/>
        <dsp:cNvSpPr/>
      </dsp:nvSpPr>
      <dsp:spPr>
        <a:xfrm>
          <a:off x="3137104" y="2958583"/>
          <a:ext cx="335688" cy="448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Omar Sánchez Aquino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37104" y="2958583"/>
        <a:ext cx="335688" cy="44805"/>
      </dsp:txXfrm>
    </dsp:sp>
    <dsp:sp modelId="{F8A5C576-3CDC-46A1-9F2D-C2D3AEAB7ACE}">
      <dsp:nvSpPr>
        <dsp:cNvPr id="0" name=""/>
        <dsp:cNvSpPr/>
      </dsp:nvSpPr>
      <dsp:spPr>
        <a:xfrm>
          <a:off x="3256847" y="3034902"/>
          <a:ext cx="355504" cy="89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56847" y="3034902"/>
        <a:ext cx="355504" cy="89451"/>
      </dsp:txXfrm>
    </dsp:sp>
    <dsp:sp modelId="{04666797-8E90-410B-A4B3-34AE038EC606}">
      <dsp:nvSpPr>
        <dsp:cNvPr id="0" name=""/>
        <dsp:cNvSpPr/>
      </dsp:nvSpPr>
      <dsp:spPr>
        <a:xfrm>
          <a:off x="3297126" y="3108050"/>
          <a:ext cx="338775" cy="545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Cesar  Abel Delfín Fernández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97126" y="3108050"/>
        <a:ext cx="338775" cy="54572"/>
      </dsp:txXfrm>
    </dsp:sp>
    <dsp:sp modelId="{FC20CE80-0843-4C6E-A051-C94A53665C69}">
      <dsp:nvSpPr>
        <dsp:cNvPr id="0" name=""/>
        <dsp:cNvSpPr/>
      </dsp:nvSpPr>
      <dsp:spPr>
        <a:xfrm>
          <a:off x="3273564" y="3215990"/>
          <a:ext cx="319341" cy="857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73564" y="3215990"/>
        <a:ext cx="319341" cy="85730"/>
      </dsp:txXfrm>
    </dsp:sp>
    <dsp:sp modelId="{107D731E-5BB8-4E1B-B1BC-5B8655AF5387}">
      <dsp:nvSpPr>
        <dsp:cNvPr id="0" name=""/>
        <dsp:cNvSpPr/>
      </dsp:nvSpPr>
      <dsp:spPr>
        <a:xfrm>
          <a:off x="3324938" y="3283946"/>
          <a:ext cx="274214" cy="573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Simón Granero Aguilar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24938" y="3283946"/>
        <a:ext cx="274214" cy="57396"/>
      </dsp:txXfrm>
    </dsp:sp>
    <dsp:sp modelId="{EC1417A1-9B00-481A-B4BD-839C4AE1375E}">
      <dsp:nvSpPr>
        <dsp:cNvPr id="0" name=""/>
        <dsp:cNvSpPr/>
      </dsp:nvSpPr>
      <dsp:spPr>
        <a:xfrm>
          <a:off x="3269337" y="3394657"/>
          <a:ext cx="328086" cy="688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69337" y="3394657"/>
        <a:ext cx="328086" cy="68821"/>
      </dsp:txXfrm>
    </dsp:sp>
    <dsp:sp modelId="{F9D75BDA-ECFC-43DB-8CC6-5F4522AD3892}">
      <dsp:nvSpPr>
        <dsp:cNvPr id="0" name=""/>
        <dsp:cNvSpPr/>
      </dsp:nvSpPr>
      <dsp:spPr>
        <a:xfrm>
          <a:off x="3332587" y="3458753"/>
          <a:ext cx="299336" cy="614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José Jesús Ramos Pinto.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32587" y="3458753"/>
        <a:ext cx="299336" cy="61463"/>
      </dsp:txXfrm>
    </dsp:sp>
    <dsp:sp modelId="{070AA463-8382-4E5F-A417-B483D72FB29A}">
      <dsp:nvSpPr>
        <dsp:cNvPr id="0" name=""/>
        <dsp:cNvSpPr/>
      </dsp:nvSpPr>
      <dsp:spPr>
        <a:xfrm>
          <a:off x="2785137" y="3020948"/>
          <a:ext cx="387051" cy="1062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just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85137" y="3020948"/>
        <a:ext cx="387051" cy="106256"/>
      </dsp:txXfrm>
    </dsp:sp>
    <dsp:sp modelId="{2C2CA4AD-A927-4A72-9E62-D137CC6E0CB6}">
      <dsp:nvSpPr>
        <dsp:cNvPr id="0" name=""/>
        <dsp:cNvSpPr/>
      </dsp:nvSpPr>
      <dsp:spPr>
        <a:xfrm>
          <a:off x="2813950" y="3106609"/>
          <a:ext cx="302402" cy="527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Alma Fabiola Santana Carreón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13950" y="3106609"/>
        <a:ext cx="302402" cy="52776"/>
      </dsp:txXfrm>
    </dsp:sp>
    <dsp:sp modelId="{8CBA6098-FA35-415E-9EB9-57580404B0E2}">
      <dsp:nvSpPr>
        <dsp:cNvPr id="0" name=""/>
        <dsp:cNvSpPr/>
      </dsp:nvSpPr>
      <dsp:spPr>
        <a:xfrm>
          <a:off x="2809539" y="3224249"/>
          <a:ext cx="337721" cy="1025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09539" y="3224249"/>
        <a:ext cx="337721" cy="102556"/>
      </dsp:txXfrm>
    </dsp:sp>
    <dsp:sp modelId="{C4B4E1D5-67DF-4E83-BB4B-B778AE25318F}">
      <dsp:nvSpPr>
        <dsp:cNvPr id="0" name=""/>
        <dsp:cNvSpPr/>
      </dsp:nvSpPr>
      <dsp:spPr>
        <a:xfrm>
          <a:off x="2807246" y="3319011"/>
          <a:ext cx="470909" cy="574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Diana Gisela Guadalupe Alfaro Rodríguez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07246" y="3319011"/>
        <a:ext cx="470909" cy="57441"/>
      </dsp:txXfrm>
    </dsp:sp>
    <dsp:sp modelId="{E0682935-15A2-47F9-BE41-F2C86C57625C}">
      <dsp:nvSpPr>
        <dsp:cNvPr id="0" name=""/>
        <dsp:cNvSpPr/>
      </dsp:nvSpPr>
      <dsp:spPr>
        <a:xfrm>
          <a:off x="2827247" y="3422721"/>
          <a:ext cx="301179" cy="1070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27247" y="3422721"/>
        <a:ext cx="301179" cy="107048"/>
      </dsp:txXfrm>
    </dsp:sp>
    <dsp:sp modelId="{DCA6B24C-004D-4638-8A16-4568BCF24B79}">
      <dsp:nvSpPr>
        <dsp:cNvPr id="0" name=""/>
        <dsp:cNvSpPr/>
      </dsp:nvSpPr>
      <dsp:spPr>
        <a:xfrm>
          <a:off x="2884975" y="3510963"/>
          <a:ext cx="344150" cy="583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Juan Carlos Solórzano Llamas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84975" y="3510963"/>
        <a:ext cx="344150" cy="58391"/>
      </dsp:txXfrm>
    </dsp:sp>
    <dsp:sp modelId="{1F62C428-0CFE-42FB-8B88-5197718B6E4A}">
      <dsp:nvSpPr>
        <dsp:cNvPr id="0" name=""/>
        <dsp:cNvSpPr/>
      </dsp:nvSpPr>
      <dsp:spPr>
        <a:xfrm>
          <a:off x="2184837" y="2871887"/>
          <a:ext cx="439416" cy="105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Comandante  de Seguridad Publica Primer Turno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84837" y="2871887"/>
        <a:ext cx="439416" cy="105603"/>
      </dsp:txXfrm>
    </dsp:sp>
    <dsp:sp modelId="{F8948145-BBA9-408B-9DB2-8FE328CDB6E1}">
      <dsp:nvSpPr>
        <dsp:cNvPr id="0" name=""/>
        <dsp:cNvSpPr/>
      </dsp:nvSpPr>
      <dsp:spPr>
        <a:xfrm>
          <a:off x="2286941" y="2962063"/>
          <a:ext cx="306936" cy="361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José Martin Solórzano  Llamas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86941" y="2962063"/>
        <a:ext cx="306936" cy="36120"/>
      </dsp:txXfrm>
    </dsp:sp>
    <dsp:sp modelId="{F14331DD-7F1A-4835-B863-7C32A15EC5CF}">
      <dsp:nvSpPr>
        <dsp:cNvPr id="0" name=""/>
        <dsp:cNvSpPr/>
      </dsp:nvSpPr>
      <dsp:spPr>
        <a:xfrm>
          <a:off x="2419536" y="3012537"/>
          <a:ext cx="287791" cy="1039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19536" y="3012537"/>
        <a:ext cx="287791" cy="103933"/>
      </dsp:txXfrm>
    </dsp:sp>
    <dsp:sp modelId="{26BA6503-C5D7-4CDE-BC3A-9DFC88978F82}">
      <dsp:nvSpPr>
        <dsp:cNvPr id="0" name=""/>
        <dsp:cNvSpPr/>
      </dsp:nvSpPr>
      <dsp:spPr>
        <a:xfrm>
          <a:off x="2413644" y="3116561"/>
          <a:ext cx="343625" cy="397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José Manuel Jiménez García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13644" y="3116561"/>
        <a:ext cx="343625" cy="39763"/>
      </dsp:txXfrm>
    </dsp:sp>
    <dsp:sp modelId="{D560D1B9-BB49-41DC-A43F-126EAF185814}">
      <dsp:nvSpPr>
        <dsp:cNvPr id="0" name=""/>
        <dsp:cNvSpPr/>
      </dsp:nvSpPr>
      <dsp:spPr>
        <a:xfrm>
          <a:off x="2412594" y="3178034"/>
          <a:ext cx="321586" cy="999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12594" y="3178034"/>
        <a:ext cx="321586" cy="99944"/>
      </dsp:txXfrm>
    </dsp:sp>
    <dsp:sp modelId="{F10957F8-9615-428F-9CF7-C3C44449E2ED}">
      <dsp:nvSpPr>
        <dsp:cNvPr id="0" name=""/>
        <dsp:cNvSpPr/>
      </dsp:nvSpPr>
      <dsp:spPr>
        <a:xfrm>
          <a:off x="2425902" y="3261759"/>
          <a:ext cx="325281" cy="458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Hilario Marcial Rodríguez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25902" y="3261759"/>
        <a:ext cx="325281" cy="45868"/>
      </dsp:txXfrm>
    </dsp:sp>
    <dsp:sp modelId="{2D8A43E2-8343-4382-B42C-D5B626A71825}">
      <dsp:nvSpPr>
        <dsp:cNvPr id="0" name=""/>
        <dsp:cNvSpPr/>
      </dsp:nvSpPr>
      <dsp:spPr>
        <a:xfrm>
          <a:off x="2405022" y="3330175"/>
          <a:ext cx="349076" cy="962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05022" y="3330175"/>
        <a:ext cx="349076" cy="96222"/>
      </dsp:txXfrm>
    </dsp:sp>
    <dsp:sp modelId="{93EDE94D-D3BA-4323-B747-CD7616705838}">
      <dsp:nvSpPr>
        <dsp:cNvPr id="0" name=""/>
        <dsp:cNvSpPr/>
      </dsp:nvSpPr>
      <dsp:spPr>
        <a:xfrm>
          <a:off x="2404846" y="3424772"/>
          <a:ext cx="371323" cy="63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Jonathan Emmanuel Gómez Martínez 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04846" y="3424772"/>
        <a:ext cx="371323" cy="63750"/>
      </dsp:txXfrm>
    </dsp:sp>
    <dsp:sp modelId="{7DAD751E-2D56-430B-9EF2-7600D549E477}">
      <dsp:nvSpPr>
        <dsp:cNvPr id="0" name=""/>
        <dsp:cNvSpPr/>
      </dsp:nvSpPr>
      <dsp:spPr>
        <a:xfrm>
          <a:off x="2053028" y="3012537"/>
          <a:ext cx="233487" cy="1033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53028" y="3012537"/>
        <a:ext cx="233487" cy="103355"/>
      </dsp:txXfrm>
    </dsp:sp>
    <dsp:sp modelId="{9168DF79-C860-4C4E-B86A-F7927A0CAB59}">
      <dsp:nvSpPr>
        <dsp:cNvPr id="0" name=""/>
        <dsp:cNvSpPr/>
      </dsp:nvSpPr>
      <dsp:spPr>
        <a:xfrm>
          <a:off x="2048804" y="3089231"/>
          <a:ext cx="278879" cy="429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Rut </a:t>
          </a:r>
          <a:r>
            <a:rPr lang="es-MX" sz="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Yalila</a:t>
          </a: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 Franco Figueroa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48804" y="3089231"/>
        <a:ext cx="278879" cy="42990"/>
      </dsp:txXfrm>
    </dsp:sp>
    <dsp:sp modelId="{3BD31F93-0B92-43D9-8055-F4640395F3CF}">
      <dsp:nvSpPr>
        <dsp:cNvPr id="0" name=""/>
        <dsp:cNvSpPr/>
      </dsp:nvSpPr>
      <dsp:spPr>
        <a:xfrm>
          <a:off x="2040729" y="3154133"/>
          <a:ext cx="258084" cy="1218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40729" y="3154133"/>
        <a:ext cx="258084" cy="121848"/>
      </dsp:txXfrm>
    </dsp:sp>
    <dsp:sp modelId="{2E7D843C-9359-4E93-89A6-F99F9C865F2B}">
      <dsp:nvSpPr>
        <dsp:cNvPr id="0" name=""/>
        <dsp:cNvSpPr/>
      </dsp:nvSpPr>
      <dsp:spPr>
        <a:xfrm>
          <a:off x="2014779" y="3238299"/>
          <a:ext cx="327170" cy="465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Anay</a:t>
          </a: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  Guadalupe Quintero Barragán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14779" y="3238299"/>
        <a:ext cx="327170" cy="46597"/>
      </dsp:txXfrm>
    </dsp:sp>
    <dsp:sp modelId="{B2667097-BFFA-4B7B-ABB4-C2E58C2562FD}">
      <dsp:nvSpPr>
        <dsp:cNvPr id="0" name=""/>
        <dsp:cNvSpPr/>
      </dsp:nvSpPr>
      <dsp:spPr>
        <a:xfrm>
          <a:off x="2046691" y="3311028"/>
          <a:ext cx="246160" cy="108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Policía en Línea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46691" y="3311028"/>
        <a:ext cx="246160" cy="108211"/>
      </dsp:txXfrm>
    </dsp:sp>
    <dsp:sp modelId="{383622E0-D2DE-44D3-B9B8-4861EF3D00A6}">
      <dsp:nvSpPr>
        <dsp:cNvPr id="0" name=""/>
        <dsp:cNvSpPr/>
      </dsp:nvSpPr>
      <dsp:spPr>
        <a:xfrm>
          <a:off x="2010730" y="3396180"/>
          <a:ext cx="335272" cy="573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Virginia Carranza Martínez.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10730" y="3396180"/>
        <a:ext cx="335272" cy="57316"/>
      </dsp:txXfrm>
    </dsp:sp>
    <dsp:sp modelId="{EBE3C78B-7998-4060-8949-C3F7EC022EC3}">
      <dsp:nvSpPr>
        <dsp:cNvPr id="0" name=""/>
        <dsp:cNvSpPr/>
      </dsp:nvSpPr>
      <dsp:spPr>
        <a:xfrm>
          <a:off x="1131549" y="2717273"/>
          <a:ext cx="432729" cy="92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Director de Obras Publicas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31549" y="2717273"/>
        <a:ext cx="432729" cy="92039"/>
      </dsp:txXfrm>
    </dsp:sp>
    <dsp:sp modelId="{084E3B69-1883-4ABA-A8C0-9B1FE25208A7}">
      <dsp:nvSpPr>
        <dsp:cNvPr id="0" name=""/>
        <dsp:cNvSpPr/>
      </dsp:nvSpPr>
      <dsp:spPr>
        <a:xfrm>
          <a:off x="1205597" y="2785205"/>
          <a:ext cx="363105" cy="323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Humberto  de Jesús Flores Gutiérrez.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05597" y="2785205"/>
        <a:ext cx="363105" cy="32340"/>
      </dsp:txXfrm>
    </dsp:sp>
    <dsp:sp modelId="{22F4FA28-14EF-407B-90E3-9468CAB1F56C}">
      <dsp:nvSpPr>
        <dsp:cNvPr id="0" name=""/>
        <dsp:cNvSpPr/>
      </dsp:nvSpPr>
      <dsp:spPr>
        <a:xfrm>
          <a:off x="1832981" y="2847888"/>
          <a:ext cx="280877" cy="979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Auxiliar Administrativo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32981" y="2847888"/>
        <a:ext cx="280877" cy="97992"/>
      </dsp:txXfrm>
    </dsp:sp>
    <dsp:sp modelId="{D8D8715A-4F9A-4157-99FD-B0BA96A0BB15}">
      <dsp:nvSpPr>
        <dsp:cNvPr id="0" name=""/>
        <dsp:cNvSpPr/>
      </dsp:nvSpPr>
      <dsp:spPr>
        <a:xfrm>
          <a:off x="1836203" y="2941471"/>
          <a:ext cx="309227" cy="594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María de Jesús Hernández Yáñez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36203" y="2941471"/>
        <a:ext cx="309227" cy="59498"/>
      </dsp:txXfrm>
    </dsp:sp>
    <dsp:sp modelId="{50A7BAA4-8A11-4354-B31E-301CBD4D0272}">
      <dsp:nvSpPr>
        <dsp:cNvPr id="0" name=""/>
        <dsp:cNvSpPr/>
      </dsp:nvSpPr>
      <dsp:spPr>
        <a:xfrm>
          <a:off x="1359339" y="2847888"/>
          <a:ext cx="423713" cy="87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Auxiliar de Proyectos.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59339" y="2847888"/>
        <a:ext cx="423713" cy="87683"/>
      </dsp:txXfrm>
    </dsp:sp>
    <dsp:sp modelId="{489FE99D-F210-437B-AD9E-ECCEAC52164A}">
      <dsp:nvSpPr>
        <dsp:cNvPr id="0" name=""/>
        <dsp:cNvSpPr/>
      </dsp:nvSpPr>
      <dsp:spPr>
        <a:xfrm>
          <a:off x="1382985" y="2934498"/>
          <a:ext cx="409963" cy="330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Pedro Pérez Chávez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82985" y="2934498"/>
        <a:ext cx="409963" cy="33096"/>
      </dsp:txXfrm>
    </dsp:sp>
    <dsp:sp modelId="{410E2801-A692-4662-9295-AE983497136A}">
      <dsp:nvSpPr>
        <dsp:cNvPr id="0" name=""/>
        <dsp:cNvSpPr/>
      </dsp:nvSpPr>
      <dsp:spPr>
        <a:xfrm>
          <a:off x="977343" y="2838271"/>
          <a:ext cx="339603" cy="109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Auxiliar de Obras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77343" y="2838271"/>
        <a:ext cx="339603" cy="109188"/>
      </dsp:txXfrm>
    </dsp:sp>
    <dsp:sp modelId="{BDF2D0DD-71CF-44E0-82B4-883556328FA7}">
      <dsp:nvSpPr>
        <dsp:cNvPr id="0" name=""/>
        <dsp:cNvSpPr/>
      </dsp:nvSpPr>
      <dsp:spPr>
        <a:xfrm>
          <a:off x="988844" y="2936146"/>
          <a:ext cx="344440" cy="652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Catarino Escobedo Meza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88844" y="2936146"/>
        <a:ext cx="344440" cy="65221"/>
      </dsp:txXfrm>
    </dsp:sp>
    <dsp:sp modelId="{7EB88000-AF62-409C-BC17-329A7D9105D4}">
      <dsp:nvSpPr>
        <dsp:cNvPr id="0" name=""/>
        <dsp:cNvSpPr/>
      </dsp:nvSpPr>
      <dsp:spPr>
        <a:xfrm>
          <a:off x="546038" y="2847888"/>
          <a:ext cx="353533" cy="1290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Operador  de Retroexcavadora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6038" y="2847888"/>
        <a:ext cx="353533" cy="129006"/>
      </dsp:txXfrm>
    </dsp:sp>
    <dsp:sp modelId="{D45ABA49-9B65-4A44-98A2-801C32AEFE34}">
      <dsp:nvSpPr>
        <dsp:cNvPr id="0" name=""/>
        <dsp:cNvSpPr/>
      </dsp:nvSpPr>
      <dsp:spPr>
        <a:xfrm>
          <a:off x="572464" y="2977916"/>
          <a:ext cx="361810" cy="543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Juan Javier Valdivia Chávez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2464" y="2977916"/>
        <a:ext cx="361810" cy="54308"/>
      </dsp:txXfrm>
    </dsp:sp>
    <dsp:sp modelId="{8677B9EA-2933-44E0-9CF5-ED0F76400E83}">
      <dsp:nvSpPr>
        <dsp:cNvPr id="0" name=""/>
        <dsp:cNvSpPr/>
      </dsp:nvSpPr>
      <dsp:spPr>
        <a:xfrm>
          <a:off x="542597" y="3084772"/>
          <a:ext cx="359087" cy="1271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Operador de Volteo 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2597" y="3084772"/>
        <a:ext cx="359087" cy="127178"/>
      </dsp:txXfrm>
    </dsp:sp>
    <dsp:sp modelId="{49F65399-BC59-4A20-A8F8-47C00DC6DDDF}">
      <dsp:nvSpPr>
        <dsp:cNvPr id="0" name=""/>
        <dsp:cNvSpPr/>
      </dsp:nvSpPr>
      <dsp:spPr>
        <a:xfrm>
          <a:off x="532148" y="3183273"/>
          <a:ext cx="421117" cy="44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Salvador Rosales Aguayo 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2148" y="3183273"/>
        <a:ext cx="421117" cy="44500"/>
      </dsp:txXfrm>
    </dsp:sp>
    <dsp:sp modelId="{9697D15F-741D-432E-85F4-171CA6FDFAE8}">
      <dsp:nvSpPr>
        <dsp:cNvPr id="0" name=""/>
        <dsp:cNvSpPr/>
      </dsp:nvSpPr>
      <dsp:spPr>
        <a:xfrm>
          <a:off x="526294" y="3259066"/>
          <a:ext cx="387189" cy="128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Operador de Volteo 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6294" y="3259066"/>
        <a:ext cx="387189" cy="128601"/>
      </dsp:txXfrm>
    </dsp:sp>
    <dsp:sp modelId="{479A5FB3-766E-41D2-B7F3-8B0DE0C946BF}">
      <dsp:nvSpPr>
        <dsp:cNvPr id="0" name=""/>
        <dsp:cNvSpPr/>
      </dsp:nvSpPr>
      <dsp:spPr>
        <a:xfrm>
          <a:off x="577172" y="3361639"/>
          <a:ext cx="414196" cy="463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Carlos Fregoso </a:t>
          </a:r>
          <a:endParaRPr lang="es-MX" sz="3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7172" y="3361639"/>
        <a:ext cx="414196" cy="46310"/>
      </dsp:txXfrm>
    </dsp:sp>
    <dsp:sp modelId="{7FF11501-F546-40AB-9751-7B8A62EF2C02}">
      <dsp:nvSpPr>
        <dsp:cNvPr id="0" name=""/>
        <dsp:cNvSpPr/>
      </dsp:nvSpPr>
      <dsp:spPr>
        <a:xfrm>
          <a:off x="127964" y="2717273"/>
          <a:ext cx="327324" cy="145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Dirección de Catastro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7964" y="2717273"/>
        <a:ext cx="327324" cy="145986"/>
      </dsp:txXfrm>
    </dsp:sp>
    <dsp:sp modelId="{D5789651-8FC2-467D-B374-B05EA608A223}">
      <dsp:nvSpPr>
        <dsp:cNvPr id="0" name=""/>
        <dsp:cNvSpPr/>
      </dsp:nvSpPr>
      <dsp:spPr>
        <a:xfrm>
          <a:off x="120606" y="2830309"/>
          <a:ext cx="372161" cy="547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smtClean="0">
              <a:latin typeface="Arial" panose="020B0604020202020204" pitchFamily="34" charset="0"/>
              <a:cs typeface="Arial" panose="020B0604020202020204" pitchFamily="34" charset="0"/>
            </a:rPr>
            <a:t> Jorge Tadiilo Partida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0606" y="2830309"/>
        <a:ext cx="372161" cy="54769"/>
      </dsp:txXfrm>
    </dsp:sp>
    <dsp:sp modelId="{F33D00AE-EA44-42C3-970D-8C5F06431696}">
      <dsp:nvSpPr>
        <dsp:cNvPr id="0" name=""/>
        <dsp:cNvSpPr/>
      </dsp:nvSpPr>
      <dsp:spPr>
        <a:xfrm>
          <a:off x="120154" y="2894703"/>
          <a:ext cx="354136" cy="1673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Auxiliar de Catastro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0154" y="2894703"/>
        <a:ext cx="354136" cy="167342"/>
      </dsp:txXfrm>
    </dsp:sp>
    <dsp:sp modelId="{61E312BA-DF9B-4715-9BD2-E760D7E5F708}">
      <dsp:nvSpPr>
        <dsp:cNvPr id="0" name=""/>
        <dsp:cNvSpPr/>
      </dsp:nvSpPr>
      <dsp:spPr>
        <a:xfrm>
          <a:off x="137528" y="3006703"/>
          <a:ext cx="346433" cy="5452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Gilberto García García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7528" y="3006703"/>
        <a:ext cx="346433" cy="54523"/>
      </dsp:txXfrm>
    </dsp:sp>
    <dsp:sp modelId="{97EE2783-F184-471E-BB41-73220DBBDB36}">
      <dsp:nvSpPr>
        <dsp:cNvPr id="0" name=""/>
        <dsp:cNvSpPr/>
      </dsp:nvSpPr>
      <dsp:spPr>
        <a:xfrm>
          <a:off x="5487486" y="2572352"/>
          <a:ext cx="288682" cy="109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Sindica Municipal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87486" y="2572352"/>
        <a:ext cx="288682" cy="109874"/>
      </dsp:txXfrm>
    </dsp:sp>
    <dsp:sp modelId="{91634A0E-F9D9-4C3A-98AB-B506689E094F}">
      <dsp:nvSpPr>
        <dsp:cNvPr id="0" name=""/>
        <dsp:cNvSpPr/>
      </dsp:nvSpPr>
      <dsp:spPr>
        <a:xfrm>
          <a:off x="5560664" y="2647314"/>
          <a:ext cx="285586" cy="416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Norma Leticia Acuña Ramírez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60664" y="2647314"/>
        <a:ext cx="285586" cy="41690"/>
      </dsp:txXfrm>
    </dsp:sp>
    <dsp:sp modelId="{962762A1-5E73-45F8-9E85-89C7E0EA7378}">
      <dsp:nvSpPr>
        <dsp:cNvPr id="0" name=""/>
        <dsp:cNvSpPr/>
      </dsp:nvSpPr>
      <dsp:spPr>
        <a:xfrm>
          <a:off x="5089273" y="2572352"/>
          <a:ext cx="288395" cy="93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" tIns="1905" rIns="1905" bIns="10597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Secretaria General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89273" y="2572352"/>
        <a:ext cx="288395" cy="93783"/>
      </dsp:txXfrm>
    </dsp:sp>
    <dsp:sp modelId="{04CA1821-C6A2-49C7-9981-5CAF43FEF7DC}">
      <dsp:nvSpPr>
        <dsp:cNvPr id="0" name=""/>
        <dsp:cNvSpPr/>
      </dsp:nvSpPr>
      <dsp:spPr>
        <a:xfrm>
          <a:off x="5018340" y="2649938"/>
          <a:ext cx="394424" cy="275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1905" rIns="7620" bIns="1905" numCol="1" spcCol="1270" anchor="ctr" anchorCtr="0">
          <a:noAutofit/>
        </a:bodyPr>
        <a:lstStyle/>
        <a:p>
          <a:pPr lvl="0" algn="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" kern="1200" dirty="0" smtClean="0">
              <a:latin typeface="Arial" panose="020B0604020202020204" pitchFamily="34" charset="0"/>
              <a:cs typeface="Arial" panose="020B0604020202020204" pitchFamily="34" charset="0"/>
            </a:rPr>
            <a:t>Ma. Guadalupe Cristóbal Hernández </a:t>
          </a:r>
          <a:endParaRPr lang="es-MX" sz="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18340" y="2649938"/>
        <a:ext cx="394424" cy="27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872D5-F2CC-46B4-B417-72EBAF6927F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3FAD4-99C3-4FD2-9858-6A881E1430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370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3FAD4-99C3-4FD2-9858-6A881E143099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70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682B-1314-44D8-9169-636E68F19DDE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A4DE-2651-4792-8D1E-AFC9801FCE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1489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682B-1314-44D8-9169-636E68F19DDE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A4DE-2651-4792-8D1E-AFC9801FCE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87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682B-1314-44D8-9169-636E68F19DDE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A4DE-2651-4792-8D1E-AFC9801FCE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082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682B-1314-44D8-9169-636E68F19DDE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A4DE-2651-4792-8D1E-AFC9801FCE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0363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682B-1314-44D8-9169-636E68F19DDE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A4DE-2651-4792-8D1E-AFC9801FCE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33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682B-1314-44D8-9169-636E68F19DDE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A4DE-2651-4792-8D1E-AFC9801FCE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356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682B-1314-44D8-9169-636E68F19DDE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A4DE-2651-4792-8D1E-AFC9801FCE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919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682B-1314-44D8-9169-636E68F19DDE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A4DE-2651-4792-8D1E-AFC9801FCE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4031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682B-1314-44D8-9169-636E68F19DDE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A4DE-2651-4792-8D1E-AFC9801FCE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8718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682B-1314-44D8-9169-636E68F19DDE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A4DE-2651-4792-8D1E-AFC9801FCE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73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682B-1314-44D8-9169-636E68F19DDE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A4DE-2651-4792-8D1E-AFC9801FCE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3153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6682B-1314-44D8-9169-636E68F19DDE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5A4DE-2651-4792-8D1E-AFC9801FCE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493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986592512"/>
              </p:ext>
            </p:extLst>
          </p:nvPr>
        </p:nvGraphicFramePr>
        <p:xfrm>
          <a:off x="-406245" y="1062341"/>
          <a:ext cx="11985938" cy="60159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7023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9752</TotalTime>
  <Words>554</Words>
  <Application>Microsoft Office PowerPoint</Application>
  <PresentationFormat>Personalizado</PresentationFormat>
  <Paragraphs>154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fershu Pacheko</dc:creator>
  <cp:lastModifiedBy>UTI</cp:lastModifiedBy>
  <cp:revision>88</cp:revision>
  <dcterms:created xsi:type="dcterms:W3CDTF">2018-11-01T16:15:54Z</dcterms:created>
  <dcterms:modified xsi:type="dcterms:W3CDTF">2019-02-06T18:32:41Z</dcterms:modified>
</cp:coreProperties>
</file>